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41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41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9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7" name="ZoneTexte 13"/>
          <p:cNvSpPr/>
          <p:nvPr/>
        </p:nvSpPr>
        <p:spPr>
          <a:xfrm>
            <a:off x="833760" y="2010600"/>
            <a:ext cx="7513920" cy="3441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sais additionner en ligne en décomposant.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Microsoft YaHei"/>
              </a:rPr>
              <a:t>CM1 :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calcule le produit d’un nombre compris entre 11 et 19 par un nombre inférieur à 10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2" name="ZoneTexte 3"/>
          <p:cNvSpPr/>
          <p:nvPr/>
        </p:nvSpPr>
        <p:spPr>
          <a:xfrm>
            <a:off x="180000" y="1011600"/>
            <a:ext cx="391248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5 096 + 8 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3" name="ZoneTexte 4"/>
          <p:cNvSpPr/>
          <p:nvPr/>
        </p:nvSpPr>
        <p:spPr>
          <a:xfrm>
            <a:off x="2779920" y="2498040"/>
            <a:ext cx="16387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4 +4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4" name="ZoneTexte 5"/>
          <p:cNvSpPr/>
          <p:nvPr/>
        </p:nvSpPr>
        <p:spPr>
          <a:xfrm>
            <a:off x="180000" y="2467080"/>
            <a:ext cx="295380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5 096 +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5" name="ZoneTexte 6"/>
          <p:cNvSpPr/>
          <p:nvPr/>
        </p:nvSpPr>
        <p:spPr>
          <a:xfrm>
            <a:off x="1810800" y="5665320"/>
            <a:ext cx="23713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c00000"/>
                </a:solidFill>
                <a:latin typeface="Calibri"/>
              </a:rPr>
              <a:t>5 104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56" name="Groupe 10"/>
          <p:cNvGrpSpPr/>
          <p:nvPr/>
        </p:nvGrpSpPr>
        <p:grpSpPr>
          <a:xfrm>
            <a:off x="1745640" y="3439800"/>
            <a:ext cx="1132560" cy="848160"/>
            <a:chOff x="1745640" y="3439800"/>
            <a:chExt cx="1132560" cy="848160"/>
          </a:xfrm>
        </p:grpSpPr>
        <p:cxnSp>
          <p:nvCxnSpPr>
            <p:cNvPr id="357" name="Connecteur droit 11"/>
            <p:cNvCxnSpPr/>
            <p:nvPr/>
          </p:nvCxnSpPr>
          <p:spPr>
            <a:xfrm flipH="1" flipV="1">
              <a:off x="1745640" y="3439800"/>
              <a:ext cx="566280" cy="83664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358" name="Connecteur droit 12"/>
            <p:cNvCxnSpPr/>
            <p:nvPr/>
          </p:nvCxnSpPr>
          <p:spPr>
            <a:xfrm flipH="1">
              <a:off x="2311560" y="3452760"/>
              <a:ext cx="567000" cy="83556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359" name="Groupe 13"/>
          <p:cNvGrpSpPr/>
          <p:nvPr/>
        </p:nvGrpSpPr>
        <p:grpSpPr>
          <a:xfrm>
            <a:off x="3088080" y="1869120"/>
            <a:ext cx="980640" cy="841320"/>
            <a:chOff x="3088080" y="1869120"/>
            <a:chExt cx="980640" cy="841320"/>
          </a:xfrm>
        </p:grpSpPr>
        <p:cxnSp>
          <p:nvCxnSpPr>
            <p:cNvPr id="360" name="Connecteur droit 14"/>
            <p:cNvCxnSpPr/>
            <p:nvPr/>
          </p:nvCxnSpPr>
          <p:spPr>
            <a:xfrm>
              <a:off x="3578400" y="1881000"/>
              <a:ext cx="490680" cy="8298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361" name="Connecteur droit 15"/>
            <p:cNvCxnSpPr/>
            <p:nvPr/>
          </p:nvCxnSpPr>
          <p:spPr>
            <a:xfrm flipV="1">
              <a:off x="3088080" y="1869120"/>
              <a:ext cx="490680" cy="82908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362" name="ZoneTexte 16"/>
          <p:cNvSpPr/>
          <p:nvPr/>
        </p:nvSpPr>
        <p:spPr>
          <a:xfrm>
            <a:off x="728640" y="4077720"/>
            <a:ext cx="221076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5 100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3" name="ZoneTexte 17"/>
          <p:cNvSpPr/>
          <p:nvPr/>
        </p:nvSpPr>
        <p:spPr>
          <a:xfrm>
            <a:off x="2779920" y="4085280"/>
            <a:ext cx="16621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+4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64" name="Groupe 18"/>
          <p:cNvGrpSpPr/>
          <p:nvPr/>
        </p:nvGrpSpPr>
        <p:grpSpPr>
          <a:xfrm>
            <a:off x="2260080" y="4939200"/>
            <a:ext cx="1132200" cy="848160"/>
            <a:chOff x="2260080" y="4939200"/>
            <a:chExt cx="1132200" cy="848160"/>
          </a:xfrm>
        </p:grpSpPr>
        <p:cxnSp>
          <p:nvCxnSpPr>
            <p:cNvPr id="365" name="Connecteur droit 19"/>
            <p:cNvCxnSpPr/>
            <p:nvPr/>
          </p:nvCxnSpPr>
          <p:spPr>
            <a:xfrm flipH="1" flipV="1">
              <a:off x="2260080" y="4939200"/>
              <a:ext cx="566280" cy="8362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366" name="Connecteur droit 20"/>
            <p:cNvCxnSpPr/>
            <p:nvPr/>
          </p:nvCxnSpPr>
          <p:spPr>
            <a:xfrm flipH="1">
              <a:off x="2826000" y="4951800"/>
              <a:ext cx="566640" cy="83592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367" name=""/>
          <p:cNvSpPr/>
          <p:nvPr/>
        </p:nvSpPr>
        <p:spPr>
          <a:xfrm>
            <a:off x="3407400" y="3312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"/>
          <p:cNvSpPr/>
          <p:nvPr/>
        </p:nvSpPr>
        <p:spPr>
          <a:xfrm>
            <a:off x="7897320" y="3315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9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70" name="ZoneTexte 51"/>
          <p:cNvSpPr/>
          <p:nvPr/>
        </p:nvSpPr>
        <p:spPr>
          <a:xfrm>
            <a:off x="4551120" y="2471760"/>
            <a:ext cx="45032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71" name="Groupe 3"/>
          <p:cNvGrpSpPr/>
          <p:nvPr/>
        </p:nvGrpSpPr>
        <p:grpSpPr>
          <a:xfrm>
            <a:off x="4741920" y="3100680"/>
            <a:ext cx="1519200" cy="890280"/>
            <a:chOff x="4741920" y="3100680"/>
            <a:chExt cx="1519200" cy="890280"/>
          </a:xfrm>
        </p:grpSpPr>
        <p:sp>
          <p:nvSpPr>
            <p:cNvPr id="372" name="ZoneTexte 52"/>
            <p:cNvSpPr/>
            <p:nvPr/>
          </p:nvSpPr>
          <p:spPr>
            <a:xfrm>
              <a:off x="5143320" y="34138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60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3" name="Accolade ouvrante 3"/>
            <p:cNvSpPr/>
            <p:nvPr/>
          </p:nvSpPr>
          <p:spPr>
            <a:xfrm rot="16200000">
              <a:off x="5344920" y="24976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374" name="Groupe 14"/>
          <p:cNvGrpSpPr/>
          <p:nvPr/>
        </p:nvGrpSpPr>
        <p:grpSpPr>
          <a:xfrm>
            <a:off x="6604200" y="3102480"/>
            <a:ext cx="1519200" cy="890280"/>
            <a:chOff x="6604200" y="3102480"/>
            <a:chExt cx="1519200" cy="890280"/>
          </a:xfrm>
        </p:grpSpPr>
        <p:sp>
          <p:nvSpPr>
            <p:cNvPr id="375" name="ZoneTexte 53"/>
            <p:cNvSpPr/>
            <p:nvPr/>
          </p:nvSpPr>
          <p:spPr>
            <a:xfrm>
              <a:off x="7005600" y="34156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30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6" name="Accolade ouvrante 5"/>
            <p:cNvSpPr/>
            <p:nvPr/>
          </p:nvSpPr>
          <p:spPr>
            <a:xfrm rot="16200000">
              <a:off x="7207200" y="24994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377" name="ZoneTexte 54"/>
          <p:cNvSpPr/>
          <p:nvPr/>
        </p:nvSpPr>
        <p:spPr>
          <a:xfrm>
            <a:off x="8321400" y="2471760"/>
            <a:ext cx="82152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90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8" name="ZoneTexte 55"/>
          <p:cNvSpPr/>
          <p:nvPr/>
        </p:nvSpPr>
        <p:spPr>
          <a:xfrm>
            <a:off x="4980600" y="145332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15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2" dur="indefinite" restart="never" nodeType="tmRoot">
          <p:childTnLst>
            <p:seq>
              <p:cTn id="273" dur="indefinite" nodeType="mainSeq">
                <p:childTnLst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8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3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8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3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8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3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8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3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37638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2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1" name="ZoneTexte 4"/>
          <p:cNvSpPr/>
          <p:nvPr/>
        </p:nvSpPr>
        <p:spPr>
          <a:xfrm>
            <a:off x="180000" y="1011600"/>
            <a:ext cx="362556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2 115 + 8 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2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3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85" name="Titre 7"/>
          <p:cNvSpPr txBox="1"/>
          <p:nvPr/>
        </p:nvSpPr>
        <p:spPr>
          <a:xfrm>
            <a:off x="4617360" y="348120"/>
            <a:ext cx="447156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6" name="ZoneTexte 29"/>
          <p:cNvSpPr/>
          <p:nvPr/>
        </p:nvSpPr>
        <p:spPr>
          <a:xfrm>
            <a:off x="4980600" y="145332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4" dur="indefinite" restart="never" nodeType="tmRoot">
          <p:childTnLst>
            <p:seq>
              <p:cTn id="315" dur="indefinite" nodeType="mainSeq">
                <p:childTnLst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0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9" name="ZoneTexte 3"/>
          <p:cNvSpPr/>
          <p:nvPr/>
        </p:nvSpPr>
        <p:spPr>
          <a:xfrm>
            <a:off x="590040" y="1011600"/>
            <a:ext cx="34837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2 115 + 8 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0" name="ZoneTexte 4"/>
          <p:cNvSpPr/>
          <p:nvPr/>
        </p:nvSpPr>
        <p:spPr>
          <a:xfrm>
            <a:off x="2761200" y="2498040"/>
            <a:ext cx="163800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5 +3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1" name="ZoneTexte 5"/>
          <p:cNvSpPr/>
          <p:nvPr/>
        </p:nvSpPr>
        <p:spPr>
          <a:xfrm>
            <a:off x="180000" y="2467080"/>
            <a:ext cx="29347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2 115 +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2" name="ZoneTexte 6"/>
          <p:cNvSpPr/>
          <p:nvPr/>
        </p:nvSpPr>
        <p:spPr>
          <a:xfrm>
            <a:off x="2052000" y="5595120"/>
            <a:ext cx="23713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c00000"/>
                </a:solidFill>
                <a:latin typeface="Calibri"/>
              </a:rPr>
              <a:t>2 123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93" name="Groupe 10"/>
          <p:cNvGrpSpPr/>
          <p:nvPr/>
        </p:nvGrpSpPr>
        <p:grpSpPr>
          <a:xfrm>
            <a:off x="1847880" y="3459240"/>
            <a:ext cx="1132200" cy="848160"/>
            <a:chOff x="1847880" y="3459240"/>
            <a:chExt cx="1132200" cy="848160"/>
          </a:xfrm>
        </p:grpSpPr>
        <p:cxnSp>
          <p:nvCxnSpPr>
            <p:cNvPr id="394" name="Connecteur droit 11"/>
            <p:cNvCxnSpPr/>
            <p:nvPr/>
          </p:nvCxnSpPr>
          <p:spPr>
            <a:xfrm flipH="1" flipV="1">
              <a:off x="1847880" y="3459240"/>
              <a:ext cx="566280" cy="8362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395" name="Connecteur droit 12"/>
            <p:cNvCxnSpPr/>
            <p:nvPr/>
          </p:nvCxnSpPr>
          <p:spPr>
            <a:xfrm flipH="1">
              <a:off x="2413800" y="3471840"/>
              <a:ext cx="566640" cy="83592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396" name="Groupe 13"/>
          <p:cNvGrpSpPr/>
          <p:nvPr/>
        </p:nvGrpSpPr>
        <p:grpSpPr>
          <a:xfrm>
            <a:off x="3069360" y="1869120"/>
            <a:ext cx="980640" cy="841320"/>
            <a:chOff x="3069360" y="1869120"/>
            <a:chExt cx="980640" cy="841320"/>
          </a:xfrm>
        </p:grpSpPr>
        <p:cxnSp>
          <p:nvCxnSpPr>
            <p:cNvPr id="397" name="Connecteur droit 14"/>
            <p:cNvCxnSpPr/>
            <p:nvPr/>
          </p:nvCxnSpPr>
          <p:spPr>
            <a:xfrm>
              <a:off x="3559680" y="1881000"/>
              <a:ext cx="490680" cy="8298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398" name="Connecteur droit 15"/>
            <p:cNvCxnSpPr/>
            <p:nvPr/>
          </p:nvCxnSpPr>
          <p:spPr>
            <a:xfrm flipV="1">
              <a:off x="3069360" y="1869120"/>
              <a:ext cx="490680" cy="82908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399" name="ZoneTexte 16"/>
          <p:cNvSpPr/>
          <p:nvPr/>
        </p:nvSpPr>
        <p:spPr>
          <a:xfrm>
            <a:off x="816840" y="4077720"/>
            <a:ext cx="210348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2 120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0" name="ZoneTexte 17"/>
          <p:cNvSpPr/>
          <p:nvPr/>
        </p:nvSpPr>
        <p:spPr>
          <a:xfrm>
            <a:off x="2761200" y="4085280"/>
            <a:ext cx="16621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+3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01" name="Groupe 18"/>
          <p:cNvGrpSpPr/>
          <p:nvPr/>
        </p:nvGrpSpPr>
        <p:grpSpPr>
          <a:xfrm>
            <a:off x="2241360" y="4939200"/>
            <a:ext cx="1132200" cy="848160"/>
            <a:chOff x="2241360" y="4939200"/>
            <a:chExt cx="1132200" cy="848160"/>
          </a:xfrm>
        </p:grpSpPr>
        <p:cxnSp>
          <p:nvCxnSpPr>
            <p:cNvPr id="402" name="Connecteur droit 19"/>
            <p:cNvCxnSpPr/>
            <p:nvPr/>
          </p:nvCxnSpPr>
          <p:spPr>
            <a:xfrm flipH="1" flipV="1">
              <a:off x="2241360" y="4939200"/>
              <a:ext cx="566280" cy="8362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403" name="Connecteur droit 20"/>
            <p:cNvCxnSpPr/>
            <p:nvPr/>
          </p:nvCxnSpPr>
          <p:spPr>
            <a:xfrm flipH="1">
              <a:off x="2807280" y="4951800"/>
              <a:ext cx="566640" cy="83592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404" name=""/>
          <p:cNvSpPr/>
          <p:nvPr/>
        </p:nvSpPr>
        <p:spPr>
          <a:xfrm>
            <a:off x="3380760" y="675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6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07" name="Titre 8"/>
          <p:cNvSpPr txBox="1"/>
          <p:nvPr/>
        </p:nvSpPr>
        <p:spPr>
          <a:xfrm>
            <a:off x="4617360" y="348120"/>
            <a:ext cx="447156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8" name="ZoneTexte 56"/>
          <p:cNvSpPr/>
          <p:nvPr/>
        </p:nvSpPr>
        <p:spPr>
          <a:xfrm>
            <a:off x="4551120" y="2471760"/>
            <a:ext cx="45032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09" name="Groupe 15"/>
          <p:cNvGrpSpPr/>
          <p:nvPr/>
        </p:nvGrpSpPr>
        <p:grpSpPr>
          <a:xfrm>
            <a:off x="4741920" y="3100680"/>
            <a:ext cx="1519200" cy="890280"/>
            <a:chOff x="4741920" y="3100680"/>
            <a:chExt cx="1519200" cy="890280"/>
          </a:xfrm>
        </p:grpSpPr>
        <p:sp>
          <p:nvSpPr>
            <p:cNvPr id="410" name="ZoneTexte 57"/>
            <p:cNvSpPr/>
            <p:nvPr/>
          </p:nvSpPr>
          <p:spPr>
            <a:xfrm>
              <a:off x="5143320" y="34138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30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1" name="Accolade ouvrante 6"/>
            <p:cNvSpPr/>
            <p:nvPr/>
          </p:nvSpPr>
          <p:spPr>
            <a:xfrm rot="16200000">
              <a:off x="5344920" y="24976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412" name="Groupe 16"/>
          <p:cNvGrpSpPr/>
          <p:nvPr/>
        </p:nvGrpSpPr>
        <p:grpSpPr>
          <a:xfrm>
            <a:off x="6604200" y="3102480"/>
            <a:ext cx="1519200" cy="890280"/>
            <a:chOff x="6604200" y="3102480"/>
            <a:chExt cx="1519200" cy="890280"/>
          </a:xfrm>
        </p:grpSpPr>
        <p:sp>
          <p:nvSpPr>
            <p:cNvPr id="413" name="ZoneTexte 58"/>
            <p:cNvSpPr/>
            <p:nvPr/>
          </p:nvSpPr>
          <p:spPr>
            <a:xfrm>
              <a:off x="7005600" y="34156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21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4" name="Accolade ouvrante 7"/>
            <p:cNvSpPr/>
            <p:nvPr/>
          </p:nvSpPr>
          <p:spPr>
            <a:xfrm rot="16200000">
              <a:off x="7207200" y="24994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415" name="ZoneTexte 59"/>
          <p:cNvSpPr/>
          <p:nvPr/>
        </p:nvSpPr>
        <p:spPr>
          <a:xfrm>
            <a:off x="8321400" y="2471760"/>
            <a:ext cx="82152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51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6" name="ZoneTexte 60"/>
          <p:cNvSpPr/>
          <p:nvPr/>
        </p:nvSpPr>
        <p:spPr>
          <a:xfrm>
            <a:off x="4980600" y="145332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21" dur="indefinite" restart="never" nodeType="tmRoot">
          <p:childTnLst>
            <p:seq>
              <p:cTn id="322" dur="indefinite" nodeType="mainSeq">
                <p:childTnLst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7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2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7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2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7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>
                      <p:stCondLst>
                        <p:cond delay="indefinite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2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7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2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37638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2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9" name="ZoneTexte 30"/>
          <p:cNvSpPr/>
          <p:nvPr/>
        </p:nvSpPr>
        <p:spPr>
          <a:xfrm>
            <a:off x="180000" y="1011600"/>
            <a:ext cx="362556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2 115 + 8 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0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1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2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23" name="Titre 10"/>
          <p:cNvSpPr txBox="1"/>
          <p:nvPr/>
        </p:nvSpPr>
        <p:spPr>
          <a:xfrm>
            <a:off x="4617360" y="348120"/>
            <a:ext cx="447156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4" name="ZoneTexte 31"/>
          <p:cNvSpPr/>
          <p:nvPr/>
        </p:nvSpPr>
        <p:spPr>
          <a:xfrm>
            <a:off x="4980600" y="145332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19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3" dur="indefinite" restart="never" nodeType="tmRoot">
          <p:childTnLst>
            <p:seq>
              <p:cTn id="364" dur="indefinite" nodeType="mainSeq">
                <p:childTnLst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9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7" name="ZoneTexte 40"/>
          <p:cNvSpPr/>
          <p:nvPr/>
        </p:nvSpPr>
        <p:spPr>
          <a:xfrm>
            <a:off x="590040" y="1011600"/>
            <a:ext cx="34837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2 115 + 8 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ZoneTexte 41"/>
          <p:cNvSpPr/>
          <p:nvPr/>
        </p:nvSpPr>
        <p:spPr>
          <a:xfrm>
            <a:off x="2761200" y="2498040"/>
            <a:ext cx="163800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5 +3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ZoneTexte 42"/>
          <p:cNvSpPr/>
          <p:nvPr/>
        </p:nvSpPr>
        <p:spPr>
          <a:xfrm>
            <a:off x="180000" y="2467080"/>
            <a:ext cx="29347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2 115 +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0" name="ZoneTexte 43"/>
          <p:cNvSpPr/>
          <p:nvPr/>
        </p:nvSpPr>
        <p:spPr>
          <a:xfrm>
            <a:off x="2052000" y="5595120"/>
            <a:ext cx="23713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c00000"/>
                </a:solidFill>
                <a:latin typeface="Calibri"/>
              </a:rPr>
              <a:t>2 123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31" name="Groupe 9"/>
          <p:cNvGrpSpPr/>
          <p:nvPr/>
        </p:nvGrpSpPr>
        <p:grpSpPr>
          <a:xfrm>
            <a:off x="1847880" y="3459240"/>
            <a:ext cx="1132200" cy="848160"/>
            <a:chOff x="1847880" y="3459240"/>
            <a:chExt cx="1132200" cy="848160"/>
          </a:xfrm>
        </p:grpSpPr>
        <p:cxnSp>
          <p:nvCxnSpPr>
            <p:cNvPr id="432" name="Connecteur droit 17"/>
            <p:cNvCxnSpPr/>
            <p:nvPr/>
          </p:nvCxnSpPr>
          <p:spPr>
            <a:xfrm flipH="1" flipV="1">
              <a:off x="1847880" y="3459240"/>
              <a:ext cx="566280" cy="8362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433" name="Connecteur droit 18"/>
            <p:cNvCxnSpPr/>
            <p:nvPr/>
          </p:nvCxnSpPr>
          <p:spPr>
            <a:xfrm flipH="1">
              <a:off x="2413800" y="3471840"/>
              <a:ext cx="566640" cy="83592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434" name="Groupe 11"/>
          <p:cNvGrpSpPr/>
          <p:nvPr/>
        </p:nvGrpSpPr>
        <p:grpSpPr>
          <a:xfrm>
            <a:off x="3069360" y="1869120"/>
            <a:ext cx="980640" cy="841320"/>
            <a:chOff x="3069360" y="1869120"/>
            <a:chExt cx="980640" cy="841320"/>
          </a:xfrm>
        </p:grpSpPr>
        <p:cxnSp>
          <p:nvCxnSpPr>
            <p:cNvPr id="435" name="Connecteur droit 21"/>
            <p:cNvCxnSpPr/>
            <p:nvPr/>
          </p:nvCxnSpPr>
          <p:spPr>
            <a:xfrm>
              <a:off x="3559680" y="1881000"/>
              <a:ext cx="490680" cy="8298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436" name="Connecteur droit 22"/>
            <p:cNvCxnSpPr/>
            <p:nvPr/>
          </p:nvCxnSpPr>
          <p:spPr>
            <a:xfrm flipV="1">
              <a:off x="3069360" y="1869120"/>
              <a:ext cx="490680" cy="82908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437" name="ZoneTexte 44"/>
          <p:cNvSpPr/>
          <p:nvPr/>
        </p:nvSpPr>
        <p:spPr>
          <a:xfrm>
            <a:off x="816840" y="4077720"/>
            <a:ext cx="210348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2 120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8" name="ZoneTexte 45"/>
          <p:cNvSpPr/>
          <p:nvPr/>
        </p:nvSpPr>
        <p:spPr>
          <a:xfrm>
            <a:off x="2761200" y="4085280"/>
            <a:ext cx="16621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+3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39" name="Groupe 12"/>
          <p:cNvGrpSpPr/>
          <p:nvPr/>
        </p:nvGrpSpPr>
        <p:grpSpPr>
          <a:xfrm>
            <a:off x="2241360" y="4939200"/>
            <a:ext cx="1132200" cy="848160"/>
            <a:chOff x="2241360" y="4939200"/>
            <a:chExt cx="1132200" cy="848160"/>
          </a:xfrm>
        </p:grpSpPr>
        <p:cxnSp>
          <p:nvCxnSpPr>
            <p:cNvPr id="440" name="Connecteur droit 23"/>
            <p:cNvCxnSpPr/>
            <p:nvPr/>
          </p:nvCxnSpPr>
          <p:spPr>
            <a:xfrm flipH="1" flipV="1">
              <a:off x="2241360" y="4939200"/>
              <a:ext cx="566280" cy="8362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441" name="Connecteur droit 24"/>
            <p:cNvCxnSpPr/>
            <p:nvPr/>
          </p:nvCxnSpPr>
          <p:spPr>
            <a:xfrm flipH="1">
              <a:off x="2807280" y="4951800"/>
              <a:ext cx="566640" cy="83592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442" name=""/>
          <p:cNvSpPr/>
          <p:nvPr/>
        </p:nvSpPr>
        <p:spPr>
          <a:xfrm>
            <a:off x="3380760" y="675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3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4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45" name="Titre 16"/>
          <p:cNvSpPr txBox="1"/>
          <p:nvPr/>
        </p:nvSpPr>
        <p:spPr>
          <a:xfrm>
            <a:off x="4617360" y="348120"/>
            <a:ext cx="447156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6" name="ZoneTexte 65"/>
          <p:cNvSpPr/>
          <p:nvPr/>
        </p:nvSpPr>
        <p:spPr>
          <a:xfrm>
            <a:off x="4980600" y="145332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19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7" name="ZoneTexte 66"/>
          <p:cNvSpPr/>
          <p:nvPr/>
        </p:nvSpPr>
        <p:spPr>
          <a:xfrm>
            <a:off x="4551120" y="2471760"/>
            <a:ext cx="45032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9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48" name="Groupe 20"/>
          <p:cNvGrpSpPr/>
          <p:nvPr/>
        </p:nvGrpSpPr>
        <p:grpSpPr>
          <a:xfrm>
            <a:off x="4741920" y="3100680"/>
            <a:ext cx="1519200" cy="890280"/>
            <a:chOff x="4741920" y="3100680"/>
            <a:chExt cx="1519200" cy="890280"/>
          </a:xfrm>
        </p:grpSpPr>
        <p:sp>
          <p:nvSpPr>
            <p:cNvPr id="449" name="ZoneTexte 67"/>
            <p:cNvSpPr/>
            <p:nvPr/>
          </p:nvSpPr>
          <p:spPr>
            <a:xfrm>
              <a:off x="5143320" y="34138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40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50" name="Accolade ouvrante 11"/>
            <p:cNvSpPr/>
            <p:nvPr/>
          </p:nvSpPr>
          <p:spPr>
            <a:xfrm rot="16200000">
              <a:off x="5344920" y="24976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451" name="Groupe 21"/>
          <p:cNvGrpSpPr/>
          <p:nvPr/>
        </p:nvGrpSpPr>
        <p:grpSpPr>
          <a:xfrm>
            <a:off x="6604200" y="3102480"/>
            <a:ext cx="1519200" cy="890280"/>
            <a:chOff x="6604200" y="3102480"/>
            <a:chExt cx="1519200" cy="890280"/>
          </a:xfrm>
        </p:grpSpPr>
        <p:sp>
          <p:nvSpPr>
            <p:cNvPr id="452" name="ZoneTexte 68"/>
            <p:cNvSpPr/>
            <p:nvPr/>
          </p:nvSpPr>
          <p:spPr>
            <a:xfrm>
              <a:off x="7005600" y="34156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36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53" name="Accolade ouvrante 12"/>
            <p:cNvSpPr/>
            <p:nvPr/>
          </p:nvSpPr>
          <p:spPr>
            <a:xfrm rot="16200000">
              <a:off x="7207200" y="24994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454" name="ZoneTexte 69"/>
          <p:cNvSpPr/>
          <p:nvPr/>
        </p:nvSpPr>
        <p:spPr>
          <a:xfrm>
            <a:off x="8321400" y="2471760"/>
            <a:ext cx="82152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76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0" dur="indefinite" restart="never" nodeType="tmRoot">
          <p:childTnLst>
            <p:seq>
              <p:cTn id="371" dur="indefinite" nodeType="mainSeq">
                <p:childTnLst>
                  <p:par>
                    <p:cTn id="372" fill="hold">
                      <p:stCondLst>
                        <p:cond delay="indefinite"/>
                      </p:stCondLst>
                      <p:childTnLst>
                        <p:par>
                          <p:cTn id="373" fill="hold">
                            <p:stCondLst>
                              <p:cond delay="0"/>
                            </p:stCondLst>
                            <p:childTnLst>
                              <p:par>
                                <p:cTn id="3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6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7" fill="hold">
                      <p:stCondLst>
                        <p:cond delay="indefinite"/>
                      </p:stCondLst>
                      <p:childTnLst>
                        <p:par>
                          <p:cTn id="378" fill="hold">
                            <p:stCondLst>
                              <p:cond delay="0"/>
                            </p:stCondLst>
                            <p:childTnLst>
                              <p:par>
                                <p:cTn id="3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1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2" fill="hold">
                      <p:stCondLst>
                        <p:cond delay="indefinite"/>
                      </p:stCondLst>
                      <p:childTnLst>
                        <p:par>
                          <p:cTn id="383" fill="hold">
                            <p:stCondLst>
                              <p:cond delay="0"/>
                            </p:stCondLst>
                            <p:childTnLst>
                              <p:par>
                                <p:cTn id="3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6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1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2" fill="hold">
                      <p:stCondLst>
                        <p:cond delay="indefinite"/>
                      </p:stCondLst>
                      <p:childTnLst>
                        <p:par>
                          <p:cTn id="393" fill="hold">
                            <p:stCondLst>
                              <p:cond delay="0"/>
                            </p:stCondLst>
                            <p:childTnLst>
                              <p:par>
                                <p:cTn id="39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6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1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2" fill="hold">
                      <p:stCondLst>
                        <p:cond delay="indefinite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6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1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37638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2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7" name="ZoneTexte 32"/>
          <p:cNvSpPr/>
          <p:nvPr/>
        </p:nvSpPr>
        <p:spPr>
          <a:xfrm>
            <a:off x="180000" y="1011600"/>
            <a:ext cx="362556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2 115 + 8 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8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9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0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61" name="Titre 12"/>
          <p:cNvSpPr txBox="1"/>
          <p:nvPr/>
        </p:nvSpPr>
        <p:spPr>
          <a:xfrm>
            <a:off x="4617360" y="348120"/>
            <a:ext cx="447156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2" name="ZoneTexte 33"/>
          <p:cNvSpPr/>
          <p:nvPr/>
        </p:nvSpPr>
        <p:spPr>
          <a:xfrm>
            <a:off x="4980600" y="145332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18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12" dur="indefinite" restart="never" nodeType="tmRoot">
          <p:childTnLst>
            <p:seq>
              <p:cTn id="413" dur="indefinite" nodeType="mainSeq">
                <p:childTnLst>
                  <p:par>
                    <p:cTn id="414" fill="hold">
                      <p:stCondLst>
                        <p:cond delay="indefinite"/>
                      </p:stCondLst>
                      <p:childTnLst>
                        <p:par>
                          <p:cTn id="415" fill="hold">
                            <p:stCondLst>
                              <p:cond delay="0"/>
                            </p:stCondLst>
                            <p:childTnLst>
                              <p:par>
                                <p:cTn id="41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8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5" name="ZoneTexte 34"/>
          <p:cNvSpPr/>
          <p:nvPr/>
        </p:nvSpPr>
        <p:spPr>
          <a:xfrm>
            <a:off x="590040" y="1011600"/>
            <a:ext cx="34837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2 115 + 8 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6" name="ZoneTexte 35"/>
          <p:cNvSpPr/>
          <p:nvPr/>
        </p:nvSpPr>
        <p:spPr>
          <a:xfrm>
            <a:off x="2761200" y="2498040"/>
            <a:ext cx="163800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5 +3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7" name="ZoneTexte 36"/>
          <p:cNvSpPr/>
          <p:nvPr/>
        </p:nvSpPr>
        <p:spPr>
          <a:xfrm>
            <a:off x="180000" y="2467080"/>
            <a:ext cx="29347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2 115 +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8" name="ZoneTexte 37"/>
          <p:cNvSpPr/>
          <p:nvPr/>
        </p:nvSpPr>
        <p:spPr>
          <a:xfrm>
            <a:off x="2052000" y="5595120"/>
            <a:ext cx="23713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c00000"/>
                </a:solidFill>
                <a:latin typeface="Calibri"/>
              </a:rPr>
              <a:t>2 123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69" name="Groupe 4"/>
          <p:cNvGrpSpPr/>
          <p:nvPr/>
        </p:nvGrpSpPr>
        <p:grpSpPr>
          <a:xfrm>
            <a:off x="1847880" y="3459240"/>
            <a:ext cx="1132200" cy="848160"/>
            <a:chOff x="1847880" y="3459240"/>
            <a:chExt cx="1132200" cy="848160"/>
          </a:xfrm>
        </p:grpSpPr>
        <p:cxnSp>
          <p:nvCxnSpPr>
            <p:cNvPr id="470" name="Connecteur droit 7"/>
            <p:cNvCxnSpPr/>
            <p:nvPr/>
          </p:nvCxnSpPr>
          <p:spPr>
            <a:xfrm flipH="1" flipV="1">
              <a:off x="1847880" y="3459240"/>
              <a:ext cx="566280" cy="8362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471" name="Connecteur droit 8"/>
            <p:cNvCxnSpPr/>
            <p:nvPr/>
          </p:nvCxnSpPr>
          <p:spPr>
            <a:xfrm flipH="1">
              <a:off x="2413800" y="3471840"/>
              <a:ext cx="566640" cy="83592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472" name="Groupe 7"/>
          <p:cNvGrpSpPr/>
          <p:nvPr/>
        </p:nvGrpSpPr>
        <p:grpSpPr>
          <a:xfrm>
            <a:off x="3069360" y="1869120"/>
            <a:ext cx="980640" cy="841320"/>
            <a:chOff x="3069360" y="1869120"/>
            <a:chExt cx="980640" cy="841320"/>
          </a:xfrm>
        </p:grpSpPr>
        <p:cxnSp>
          <p:nvCxnSpPr>
            <p:cNvPr id="473" name="Connecteur droit 9"/>
            <p:cNvCxnSpPr/>
            <p:nvPr/>
          </p:nvCxnSpPr>
          <p:spPr>
            <a:xfrm>
              <a:off x="3559680" y="1881000"/>
              <a:ext cx="490680" cy="8298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474" name="Connecteur droit 10"/>
            <p:cNvCxnSpPr/>
            <p:nvPr/>
          </p:nvCxnSpPr>
          <p:spPr>
            <a:xfrm flipV="1">
              <a:off x="3069360" y="1869120"/>
              <a:ext cx="490680" cy="82908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475" name="ZoneTexte 38"/>
          <p:cNvSpPr/>
          <p:nvPr/>
        </p:nvSpPr>
        <p:spPr>
          <a:xfrm>
            <a:off x="816840" y="4077720"/>
            <a:ext cx="210348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2 120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6" name="ZoneTexte 39"/>
          <p:cNvSpPr/>
          <p:nvPr/>
        </p:nvSpPr>
        <p:spPr>
          <a:xfrm>
            <a:off x="2761200" y="4085280"/>
            <a:ext cx="16621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+3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77" name="Groupe 8"/>
          <p:cNvGrpSpPr/>
          <p:nvPr/>
        </p:nvGrpSpPr>
        <p:grpSpPr>
          <a:xfrm>
            <a:off x="2241360" y="4939200"/>
            <a:ext cx="1132200" cy="848160"/>
            <a:chOff x="2241360" y="4939200"/>
            <a:chExt cx="1132200" cy="848160"/>
          </a:xfrm>
        </p:grpSpPr>
        <p:cxnSp>
          <p:nvCxnSpPr>
            <p:cNvPr id="478" name="Connecteur droit 13"/>
            <p:cNvCxnSpPr/>
            <p:nvPr/>
          </p:nvCxnSpPr>
          <p:spPr>
            <a:xfrm flipH="1" flipV="1">
              <a:off x="2241360" y="4939200"/>
              <a:ext cx="566280" cy="8362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479" name="Connecteur droit 16"/>
            <p:cNvCxnSpPr/>
            <p:nvPr/>
          </p:nvCxnSpPr>
          <p:spPr>
            <a:xfrm flipH="1">
              <a:off x="2807280" y="4951800"/>
              <a:ext cx="566640" cy="83592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480" name=""/>
          <p:cNvSpPr/>
          <p:nvPr/>
        </p:nvSpPr>
        <p:spPr>
          <a:xfrm>
            <a:off x="3380760" y="675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1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2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83" name="Titre 14"/>
          <p:cNvSpPr txBox="1"/>
          <p:nvPr/>
        </p:nvSpPr>
        <p:spPr>
          <a:xfrm>
            <a:off x="4617360" y="348120"/>
            <a:ext cx="447156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4" name="ZoneTexte 61"/>
          <p:cNvSpPr/>
          <p:nvPr/>
        </p:nvSpPr>
        <p:spPr>
          <a:xfrm>
            <a:off x="4980600" y="145332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18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5" name="ZoneTexte 62"/>
          <p:cNvSpPr/>
          <p:nvPr/>
        </p:nvSpPr>
        <p:spPr>
          <a:xfrm>
            <a:off x="4551120" y="2471760"/>
            <a:ext cx="450324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8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8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8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86" name="Groupe 17"/>
          <p:cNvGrpSpPr/>
          <p:nvPr/>
        </p:nvGrpSpPr>
        <p:grpSpPr>
          <a:xfrm>
            <a:off x="5014800" y="3060000"/>
            <a:ext cx="1273680" cy="839520"/>
            <a:chOff x="5014800" y="3060000"/>
            <a:chExt cx="1273680" cy="839520"/>
          </a:xfrm>
        </p:grpSpPr>
        <p:sp>
          <p:nvSpPr>
            <p:cNvPr id="487" name="ZoneTexte 63"/>
            <p:cNvSpPr/>
            <p:nvPr/>
          </p:nvSpPr>
          <p:spPr>
            <a:xfrm>
              <a:off x="5351400" y="3322440"/>
              <a:ext cx="6008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80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88" name="Accolade ouvrante 9"/>
            <p:cNvSpPr/>
            <p:nvPr/>
          </p:nvSpPr>
          <p:spPr>
            <a:xfrm rot="16200000">
              <a:off x="5520240" y="2554200"/>
              <a:ext cx="262440" cy="127368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489" name="Groupe 19"/>
          <p:cNvGrpSpPr/>
          <p:nvPr/>
        </p:nvGrpSpPr>
        <p:grpSpPr>
          <a:xfrm>
            <a:off x="6591600" y="3060000"/>
            <a:ext cx="1307160" cy="846360"/>
            <a:chOff x="6591600" y="3060000"/>
            <a:chExt cx="1307160" cy="846360"/>
          </a:xfrm>
        </p:grpSpPr>
        <p:sp>
          <p:nvSpPr>
            <p:cNvPr id="490" name="ZoneTexte 64"/>
            <p:cNvSpPr/>
            <p:nvPr/>
          </p:nvSpPr>
          <p:spPr>
            <a:xfrm>
              <a:off x="6936840" y="3329280"/>
              <a:ext cx="61668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64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1" name="Accolade ouvrante 10"/>
            <p:cNvSpPr/>
            <p:nvPr/>
          </p:nvSpPr>
          <p:spPr>
            <a:xfrm rot="16200000">
              <a:off x="7110360" y="2540880"/>
              <a:ext cx="269280" cy="130716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492" name="ZoneTexte 70"/>
          <p:cNvSpPr/>
          <p:nvPr/>
        </p:nvSpPr>
        <p:spPr>
          <a:xfrm>
            <a:off x="8188920" y="2471760"/>
            <a:ext cx="95400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144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19" dur="indefinite" restart="never" nodeType="tmRoot">
          <p:childTnLst>
            <p:seq>
              <p:cTn id="420" dur="indefinite" nodeType="mainSeq">
                <p:childTnLst>
                  <p:par>
                    <p:cTn id="421" fill="hold">
                      <p:stCondLst>
                        <p:cond delay="indefinite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5" dur="5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6" fill="hold">
                      <p:stCondLst>
                        <p:cond delay="indefinite"/>
                      </p:stCondLst>
                      <p:childTnLst>
                        <p:par>
                          <p:cTn id="427" fill="hold">
                            <p:stCondLst>
                              <p:cond delay="0"/>
                            </p:stCondLst>
                            <p:childTnLst>
                              <p:par>
                                <p:cTn id="4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0" dur="5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1" fill="hold">
                      <p:stCondLst>
                        <p:cond delay="indefinite"/>
                      </p:stCondLst>
                      <p:childTnLst>
                        <p:par>
                          <p:cTn id="432" fill="hold">
                            <p:stCondLst>
                              <p:cond delay="0"/>
                            </p:stCondLst>
                            <p:childTnLst>
                              <p:par>
                                <p:cTn id="4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5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6" fill="hold">
                      <p:stCondLst>
                        <p:cond delay="indefinite"/>
                      </p:stCondLst>
                      <p:childTnLst>
                        <p:par>
                          <p:cTn id="437" fill="hold">
                            <p:stCondLst>
                              <p:cond delay="0"/>
                            </p:stCondLst>
                            <p:childTnLst>
                              <p:par>
                                <p:cTn id="43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0" dur="5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1" fill="hold">
                      <p:stCondLst>
                        <p:cond delay="indefinite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5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6" fill="hold">
                      <p:stCondLst>
                        <p:cond delay="indefinite"/>
                      </p:stCondLst>
                      <p:childTnLst>
                        <p:par>
                          <p:cTn id="447" fill="hold">
                            <p:stCondLst>
                              <p:cond delay="0"/>
                            </p:stCondLst>
                            <p:childTnLst>
                              <p:par>
                                <p:cTn id="4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0" dur="5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1" fill="hold">
                      <p:stCondLst>
                        <p:cond delay="indefinite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5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6" fill="hold">
                      <p:stCondLst>
                        <p:cond delay="indefinite"/>
                      </p:stCondLst>
                      <p:childTnLst>
                        <p:par>
                          <p:cTn id="457" fill="hold">
                            <p:stCondLst>
                              <p:cond delay="0"/>
                            </p:stCondLst>
                            <p:childTnLst>
                              <p:par>
                                <p:cTn id="4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0" dur="5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85280" y="36828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méthode.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7797960" y="6490080"/>
            <a:ext cx="13456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ZoneTexte 3"/>
          <p:cNvSpPr/>
          <p:nvPr/>
        </p:nvSpPr>
        <p:spPr>
          <a:xfrm>
            <a:off x="360000" y="1011600"/>
            <a:ext cx="269748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57 + 8 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ZoneTexte 4"/>
          <p:cNvSpPr/>
          <p:nvPr/>
        </p:nvSpPr>
        <p:spPr>
          <a:xfrm>
            <a:off x="1745280" y="2498040"/>
            <a:ext cx="281808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3 +5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ZoneTexte 5"/>
          <p:cNvSpPr/>
          <p:nvPr/>
        </p:nvSpPr>
        <p:spPr>
          <a:xfrm>
            <a:off x="360000" y="2495520"/>
            <a:ext cx="17305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57+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ZoneTexte 6"/>
          <p:cNvSpPr/>
          <p:nvPr/>
        </p:nvSpPr>
        <p:spPr>
          <a:xfrm>
            <a:off x="1234080" y="5571360"/>
            <a:ext cx="134568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c00000"/>
                </a:solidFill>
                <a:latin typeface="Calibri"/>
              </a:rPr>
              <a:t>65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5" name="Groupe 10"/>
          <p:cNvGrpSpPr/>
          <p:nvPr/>
        </p:nvGrpSpPr>
        <p:grpSpPr>
          <a:xfrm>
            <a:off x="831960" y="3459240"/>
            <a:ext cx="1132200" cy="848160"/>
            <a:chOff x="831960" y="3459240"/>
            <a:chExt cx="1132200" cy="848160"/>
          </a:xfrm>
        </p:grpSpPr>
        <p:cxnSp>
          <p:nvCxnSpPr>
            <p:cNvPr id="96" name="Connecteur droit 11"/>
            <p:cNvCxnSpPr/>
            <p:nvPr/>
          </p:nvCxnSpPr>
          <p:spPr>
            <a:xfrm flipH="1" flipV="1">
              <a:off x="831960" y="3459240"/>
              <a:ext cx="566280" cy="8362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97" name="Connecteur droit 12"/>
            <p:cNvCxnSpPr/>
            <p:nvPr/>
          </p:nvCxnSpPr>
          <p:spPr>
            <a:xfrm flipH="1">
              <a:off x="1397880" y="3471840"/>
              <a:ext cx="566640" cy="83592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98" name="Groupe 13"/>
          <p:cNvGrpSpPr/>
          <p:nvPr/>
        </p:nvGrpSpPr>
        <p:grpSpPr>
          <a:xfrm>
            <a:off x="2053440" y="1869120"/>
            <a:ext cx="980640" cy="841320"/>
            <a:chOff x="2053440" y="1869120"/>
            <a:chExt cx="980640" cy="841320"/>
          </a:xfrm>
        </p:grpSpPr>
        <p:cxnSp>
          <p:nvCxnSpPr>
            <p:cNvPr id="99" name="Connecteur droit 14"/>
            <p:cNvCxnSpPr/>
            <p:nvPr/>
          </p:nvCxnSpPr>
          <p:spPr>
            <a:xfrm>
              <a:off x="2543760" y="1881000"/>
              <a:ext cx="490680" cy="8298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100" name="Connecteur droit 15"/>
            <p:cNvCxnSpPr/>
            <p:nvPr/>
          </p:nvCxnSpPr>
          <p:spPr>
            <a:xfrm flipV="1">
              <a:off x="2053440" y="1869120"/>
              <a:ext cx="490680" cy="82908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101" name="ZoneTexte 16"/>
          <p:cNvSpPr/>
          <p:nvPr/>
        </p:nvSpPr>
        <p:spPr>
          <a:xfrm>
            <a:off x="848520" y="4077720"/>
            <a:ext cx="105624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60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ZoneTexte 17"/>
          <p:cNvSpPr/>
          <p:nvPr/>
        </p:nvSpPr>
        <p:spPr>
          <a:xfrm>
            <a:off x="1745280" y="4085280"/>
            <a:ext cx="16621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+5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3" name="Groupe 18"/>
          <p:cNvGrpSpPr/>
          <p:nvPr/>
        </p:nvGrpSpPr>
        <p:grpSpPr>
          <a:xfrm>
            <a:off x="1225440" y="4939200"/>
            <a:ext cx="1132200" cy="848160"/>
            <a:chOff x="1225440" y="4939200"/>
            <a:chExt cx="1132200" cy="848160"/>
          </a:xfrm>
        </p:grpSpPr>
        <p:cxnSp>
          <p:nvCxnSpPr>
            <p:cNvPr id="104" name="Connecteur droit 19"/>
            <p:cNvCxnSpPr/>
            <p:nvPr/>
          </p:nvCxnSpPr>
          <p:spPr>
            <a:xfrm flipH="1" flipV="1">
              <a:off x="1225440" y="4939200"/>
              <a:ext cx="566280" cy="8362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105" name="Connecteur droit 20"/>
            <p:cNvCxnSpPr/>
            <p:nvPr/>
          </p:nvCxnSpPr>
          <p:spPr>
            <a:xfrm flipH="1">
              <a:off x="1791360" y="4951800"/>
              <a:ext cx="566640" cy="83592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106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 flipV="1">
            <a:off x="45003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9" name="Titre 2"/>
          <p:cNvSpPr txBox="1"/>
          <p:nvPr/>
        </p:nvSpPr>
        <p:spPr>
          <a:xfrm>
            <a:off x="4577400" y="348120"/>
            <a:ext cx="449820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6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stratégie de calcul.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Ellipse 2"/>
          <p:cNvSpPr/>
          <p:nvPr/>
        </p:nvSpPr>
        <p:spPr>
          <a:xfrm rot="5400000">
            <a:off x="5379840" y="94644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1" name="Ellipse 3"/>
          <p:cNvSpPr/>
          <p:nvPr/>
        </p:nvSpPr>
        <p:spPr>
          <a:xfrm rot="5400000">
            <a:off x="5697000" y="94644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2" name="Ellipse 4"/>
          <p:cNvSpPr/>
          <p:nvPr/>
        </p:nvSpPr>
        <p:spPr>
          <a:xfrm rot="5400000">
            <a:off x="5379480" y="1319400"/>
            <a:ext cx="25344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3" name="Ellipse 5"/>
          <p:cNvSpPr/>
          <p:nvPr/>
        </p:nvSpPr>
        <p:spPr>
          <a:xfrm rot="5400000">
            <a:off x="5698080" y="1319400"/>
            <a:ext cx="25344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4" name="Ellipse 26"/>
          <p:cNvSpPr/>
          <p:nvPr/>
        </p:nvSpPr>
        <p:spPr>
          <a:xfrm rot="5400000">
            <a:off x="5060880" y="94644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5" name="Ellipse 27"/>
          <p:cNvSpPr/>
          <p:nvPr/>
        </p:nvSpPr>
        <p:spPr>
          <a:xfrm rot="5400000">
            <a:off x="5060520" y="1319400"/>
            <a:ext cx="25344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6" name="Ellipse 12"/>
          <p:cNvSpPr/>
          <p:nvPr/>
        </p:nvSpPr>
        <p:spPr>
          <a:xfrm rot="5400000">
            <a:off x="5379840" y="167040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7" name="Ellipse 14"/>
          <p:cNvSpPr/>
          <p:nvPr/>
        </p:nvSpPr>
        <p:spPr>
          <a:xfrm rot="5400000">
            <a:off x="5697000" y="167040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8" name="Ellipse 25"/>
          <p:cNvSpPr/>
          <p:nvPr/>
        </p:nvSpPr>
        <p:spPr>
          <a:xfrm rot="5400000">
            <a:off x="5379480" y="2043360"/>
            <a:ext cx="25344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9" name="Ellipse 35"/>
          <p:cNvSpPr/>
          <p:nvPr/>
        </p:nvSpPr>
        <p:spPr>
          <a:xfrm rot="5400000">
            <a:off x="5698080" y="2043360"/>
            <a:ext cx="25344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0" name="Ellipse 37"/>
          <p:cNvSpPr/>
          <p:nvPr/>
        </p:nvSpPr>
        <p:spPr>
          <a:xfrm rot="5400000">
            <a:off x="5060880" y="167040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1" name="Ellipse 38"/>
          <p:cNvSpPr/>
          <p:nvPr/>
        </p:nvSpPr>
        <p:spPr>
          <a:xfrm rot="5400000">
            <a:off x="5060520" y="2043360"/>
            <a:ext cx="25344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2" name="Ellipse 39"/>
          <p:cNvSpPr/>
          <p:nvPr/>
        </p:nvSpPr>
        <p:spPr>
          <a:xfrm rot="5400000">
            <a:off x="5379840" y="241056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3" name="Ellipse 40"/>
          <p:cNvSpPr/>
          <p:nvPr/>
        </p:nvSpPr>
        <p:spPr>
          <a:xfrm rot="5400000">
            <a:off x="5697000" y="241056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4" name="Ellipse 41"/>
          <p:cNvSpPr/>
          <p:nvPr/>
        </p:nvSpPr>
        <p:spPr>
          <a:xfrm rot="5400000">
            <a:off x="5379840" y="278388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5" name="Ellipse 42"/>
          <p:cNvSpPr/>
          <p:nvPr/>
        </p:nvSpPr>
        <p:spPr>
          <a:xfrm rot="5400000">
            <a:off x="5698440" y="278388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6" name="Ellipse 43"/>
          <p:cNvSpPr/>
          <p:nvPr/>
        </p:nvSpPr>
        <p:spPr>
          <a:xfrm rot="5400000">
            <a:off x="5060880" y="241056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7" name="Ellipse 44"/>
          <p:cNvSpPr/>
          <p:nvPr/>
        </p:nvSpPr>
        <p:spPr>
          <a:xfrm rot="5400000">
            <a:off x="5060880" y="278388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8" name="Ellipse 45"/>
          <p:cNvSpPr/>
          <p:nvPr/>
        </p:nvSpPr>
        <p:spPr>
          <a:xfrm rot="5400000">
            <a:off x="5379840" y="313452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9" name="Ellipse 46"/>
          <p:cNvSpPr/>
          <p:nvPr/>
        </p:nvSpPr>
        <p:spPr>
          <a:xfrm rot="5400000">
            <a:off x="5697000" y="313452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0" name="Ellipse 47"/>
          <p:cNvSpPr/>
          <p:nvPr/>
        </p:nvSpPr>
        <p:spPr>
          <a:xfrm rot="5400000">
            <a:off x="5379840" y="350784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1" name="Ellipse 48"/>
          <p:cNvSpPr/>
          <p:nvPr/>
        </p:nvSpPr>
        <p:spPr>
          <a:xfrm rot="5400000">
            <a:off x="5698440" y="350784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2" name="Ellipse 49"/>
          <p:cNvSpPr/>
          <p:nvPr/>
        </p:nvSpPr>
        <p:spPr>
          <a:xfrm rot="5400000">
            <a:off x="5060880" y="313452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3" name="Ellipse 50"/>
          <p:cNvSpPr/>
          <p:nvPr/>
        </p:nvSpPr>
        <p:spPr>
          <a:xfrm rot="5400000">
            <a:off x="5060880" y="350784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4" name="Ellipse 51"/>
          <p:cNvSpPr/>
          <p:nvPr/>
        </p:nvSpPr>
        <p:spPr>
          <a:xfrm rot="5400000">
            <a:off x="5379840" y="387828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5" name="Ellipse 52"/>
          <p:cNvSpPr/>
          <p:nvPr/>
        </p:nvSpPr>
        <p:spPr>
          <a:xfrm rot="5400000">
            <a:off x="5697000" y="387828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6" name="Ellipse 53"/>
          <p:cNvSpPr/>
          <p:nvPr/>
        </p:nvSpPr>
        <p:spPr>
          <a:xfrm rot="5400000">
            <a:off x="5379840" y="425160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7" name="Ellipse 54"/>
          <p:cNvSpPr/>
          <p:nvPr/>
        </p:nvSpPr>
        <p:spPr>
          <a:xfrm rot="5400000">
            <a:off x="5698440" y="425160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8" name="Ellipse 55"/>
          <p:cNvSpPr/>
          <p:nvPr/>
        </p:nvSpPr>
        <p:spPr>
          <a:xfrm rot="5400000">
            <a:off x="5060880" y="387828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9" name="Ellipse 56"/>
          <p:cNvSpPr/>
          <p:nvPr/>
        </p:nvSpPr>
        <p:spPr>
          <a:xfrm rot="5400000">
            <a:off x="5060880" y="425160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0" name="Ellipse 59"/>
          <p:cNvSpPr/>
          <p:nvPr/>
        </p:nvSpPr>
        <p:spPr>
          <a:xfrm rot="5400000">
            <a:off x="5379840" y="469224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1" name="Ellipse 60"/>
          <p:cNvSpPr/>
          <p:nvPr/>
        </p:nvSpPr>
        <p:spPr>
          <a:xfrm rot="5400000">
            <a:off x="5698440" y="469224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2" name="Ellipse 62"/>
          <p:cNvSpPr/>
          <p:nvPr/>
        </p:nvSpPr>
        <p:spPr>
          <a:xfrm rot="5400000">
            <a:off x="5060880" y="469224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3" name="Ellipse 63"/>
          <p:cNvSpPr/>
          <p:nvPr/>
        </p:nvSpPr>
        <p:spPr>
          <a:xfrm rot="5400000">
            <a:off x="5379840" y="511524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4" name="Ellipse 64"/>
          <p:cNvSpPr/>
          <p:nvPr/>
        </p:nvSpPr>
        <p:spPr>
          <a:xfrm rot="5400000">
            <a:off x="5697000" y="511524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5" name="Ellipse 65"/>
          <p:cNvSpPr/>
          <p:nvPr/>
        </p:nvSpPr>
        <p:spPr>
          <a:xfrm rot="5400000">
            <a:off x="5379840" y="548856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6" name="Ellipse 66"/>
          <p:cNvSpPr/>
          <p:nvPr/>
        </p:nvSpPr>
        <p:spPr>
          <a:xfrm rot="5400000">
            <a:off x="5698440" y="548856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7" name="Ellipse 67"/>
          <p:cNvSpPr/>
          <p:nvPr/>
        </p:nvSpPr>
        <p:spPr>
          <a:xfrm rot="5400000">
            <a:off x="5060880" y="511524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8" name="Ellipse 68"/>
          <p:cNvSpPr/>
          <p:nvPr/>
        </p:nvSpPr>
        <p:spPr>
          <a:xfrm rot="5400000">
            <a:off x="5060880" y="5488560"/>
            <a:ext cx="253080" cy="2530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9" name="Rectangle : coins arrondis 6"/>
          <p:cNvSpPr/>
          <p:nvPr/>
        </p:nvSpPr>
        <p:spPr>
          <a:xfrm rot="5400000">
            <a:off x="3601080" y="2069640"/>
            <a:ext cx="3732120" cy="130896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0" name="Rectangle : coins arrondis 7"/>
          <p:cNvSpPr/>
          <p:nvPr/>
        </p:nvSpPr>
        <p:spPr>
          <a:xfrm rot="5400000">
            <a:off x="4812120" y="4577760"/>
            <a:ext cx="1329840" cy="132840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1" name="ZoneTexte 9"/>
          <p:cNvSpPr/>
          <p:nvPr/>
        </p:nvSpPr>
        <p:spPr>
          <a:xfrm>
            <a:off x="6356880" y="2225160"/>
            <a:ext cx="25729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10 ×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= 30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ZoneTexte 10"/>
          <p:cNvSpPr/>
          <p:nvPr/>
        </p:nvSpPr>
        <p:spPr>
          <a:xfrm>
            <a:off x="6634800" y="5032800"/>
            <a:ext cx="195120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 ×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= 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ZoneTexte 23"/>
          <p:cNvSpPr/>
          <p:nvPr/>
        </p:nvSpPr>
        <p:spPr>
          <a:xfrm>
            <a:off x="6289560" y="1468800"/>
            <a:ext cx="277884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10 fois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8"/>
          <p:cNvSpPr/>
          <p:nvPr/>
        </p:nvSpPr>
        <p:spPr>
          <a:xfrm>
            <a:off x="6293520" y="4326480"/>
            <a:ext cx="277884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 fois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ZoneTexte 24"/>
          <p:cNvSpPr/>
          <p:nvPr/>
        </p:nvSpPr>
        <p:spPr>
          <a:xfrm>
            <a:off x="4617000" y="5797080"/>
            <a:ext cx="273816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13 ×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ZoneTexte 11"/>
          <p:cNvSpPr/>
          <p:nvPr/>
        </p:nvSpPr>
        <p:spPr>
          <a:xfrm>
            <a:off x="6588360" y="5780880"/>
            <a:ext cx="24829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30 + 9 =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39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" dur="2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7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2" dur="2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38167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2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ZoneTexte 4"/>
          <p:cNvSpPr/>
          <p:nvPr/>
        </p:nvSpPr>
        <p:spPr>
          <a:xfrm>
            <a:off x="540000" y="1011600"/>
            <a:ext cx="269748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264 + 9 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"/>
          <p:cNvSpPr/>
          <p:nvPr/>
        </p:nvSpPr>
        <p:spPr>
          <a:xfrm flipV="1">
            <a:off x="45007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3" name="ZoneTexte 1"/>
          <p:cNvSpPr/>
          <p:nvPr/>
        </p:nvSpPr>
        <p:spPr>
          <a:xfrm>
            <a:off x="5400000" y="1440000"/>
            <a:ext cx="2736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15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Titre 3"/>
          <p:cNvSpPr txBox="1"/>
          <p:nvPr/>
        </p:nvSpPr>
        <p:spPr>
          <a:xfrm>
            <a:off x="4617000" y="348120"/>
            <a:ext cx="447156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3" dur="indefinite" restart="never" nodeType="tmRoot">
          <p:childTnLst>
            <p:seq>
              <p:cTn id="84" dur="indefinite" nodeType="mainSeq">
                <p:childTnLst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7" name="ZoneTexte 3"/>
          <p:cNvSpPr/>
          <p:nvPr/>
        </p:nvSpPr>
        <p:spPr>
          <a:xfrm>
            <a:off x="464760" y="958680"/>
            <a:ext cx="269748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264 + 9 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ZoneTexte 4"/>
          <p:cNvSpPr/>
          <p:nvPr/>
        </p:nvSpPr>
        <p:spPr>
          <a:xfrm>
            <a:off x="2050200" y="2485080"/>
            <a:ext cx="167760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6 +3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ZoneTexte 5"/>
          <p:cNvSpPr/>
          <p:nvPr/>
        </p:nvSpPr>
        <p:spPr>
          <a:xfrm>
            <a:off x="180000" y="2494800"/>
            <a:ext cx="218448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264+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ZoneTexte 6"/>
          <p:cNvSpPr/>
          <p:nvPr/>
        </p:nvSpPr>
        <p:spPr>
          <a:xfrm>
            <a:off x="1272240" y="5657040"/>
            <a:ext cx="186588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c00000"/>
                </a:solidFill>
                <a:latin typeface="Calibri"/>
              </a:rPr>
              <a:t>273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1" name="Groupe 10"/>
          <p:cNvGrpSpPr/>
          <p:nvPr/>
        </p:nvGrpSpPr>
        <p:grpSpPr>
          <a:xfrm>
            <a:off x="1105920" y="3458520"/>
            <a:ext cx="1132200" cy="848160"/>
            <a:chOff x="1105920" y="3458520"/>
            <a:chExt cx="1132200" cy="848160"/>
          </a:xfrm>
        </p:grpSpPr>
        <p:cxnSp>
          <p:nvCxnSpPr>
            <p:cNvPr id="172" name="Connecteur droit 11"/>
            <p:cNvCxnSpPr/>
            <p:nvPr/>
          </p:nvCxnSpPr>
          <p:spPr>
            <a:xfrm flipH="1" flipV="1">
              <a:off x="1105920" y="3458520"/>
              <a:ext cx="566280" cy="8362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173" name="Connecteur droit 12"/>
            <p:cNvCxnSpPr/>
            <p:nvPr/>
          </p:nvCxnSpPr>
          <p:spPr>
            <a:xfrm flipH="1">
              <a:off x="1671840" y="3471120"/>
              <a:ext cx="566640" cy="83592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174" name="Groupe 13"/>
          <p:cNvGrpSpPr/>
          <p:nvPr/>
        </p:nvGrpSpPr>
        <p:grpSpPr>
          <a:xfrm>
            <a:off x="2327400" y="1868400"/>
            <a:ext cx="980640" cy="841320"/>
            <a:chOff x="2327400" y="1868400"/>
            <a:chExt cx="980640" cy="841320"/>
          </a:xfrm>
        </p:grpSpPr>
        <p:cxnSp>
          <p:nvCxnSpPr>
            <p:cNvPr id="175" name="Connecteur droit 14"/>
            <p:cNvCxnSpPr/>
            <p:nvPr/>
          </p:nvCxnSpPr>
          <p:spPr>
            <a:xfrm>
              <a:off x="2817720" y="1880280"/>
              <a:ext cx="490680" cy="8298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176" name="Connecteur droit 15"/>
            <p:cNvCxnSpPr/>
            <p:nvPr/>
          </p:nvCxnSpPr>
          <p:spPr>
            <a:xfrm flipV="1">
              <a:off x="2327400" y="1868400"/>
              <a:ext cx="490680" cy="82908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177" name="ZoneTexte 16"/>
          <p:cNvSpPr/>
          <p:nvPr/>
        </p:nvSpPr>
        <p:spPr>
          <a:xfrm>
            <a:off x="622080" y="4077000"/>
            <a:ext cx="156960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270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ZoneTexte 17"/>
          <p:cNvSpPr/>
          <p:nvPr/>
        </p:nvSpPr>
        <p:spPr>
          <a:xfrm>
            <a:off x="2019240" y="4084560"/>
            <a:ext cx="16621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+3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9" name="Groupe 18"/>
          <p:cNvGrpSpPr/>
          <p:nvPr/>
        </p:nvGrpSpPr>
        <p:grpSpPr>
          <a:xfrm>
            <a:off x="1499400" y="4938480"/>
            <a:ext cx="1132200" cy="848160"/>
            <a:chOff x="1499400" y="4938480"/>
            <a:chExt cx="1132200" cy="848160"/>
          </a:xfrm>
        </p:grpSpPr>
        <p:cxnSp>
          <p:nvCxnSpPr>
            <p:cNvPr id="180" name="Connecteur droit 19"/>
            <p:cNvCxnSpPr/>
            <p:nvPr/>
          </p:nvCxnSpPr>
          <p:spPr>
            <a:xfrm flipH="1" flipV="1">
              <a:off x="1499400" y="4938480"/>
              <a:ext cx="566280" cy="8362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181" name="Connecteur droit 20"/>
            <p:cNvCxnSpPr/>
            <p:nvPr/>
          </p:nvCxnSpPr>
          <p:spPr>
            <a:xfrm flipH="1">
              <a:off x="2065320" y="4951080"/>
              <a:ext cx="566640" cy="83592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182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>
            <a:off x="7897320" y="105912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5" name="ZoneTexte 2"/>
          <p:cNvSpPr/>
          <p:nvPr/>
        </p:nvSpPr>
        <p:spPr>
          <a:xfrm>
            <a:off x="4590720" y="414000"/>
            <a:ext cx="22752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15 ×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ZoneTexte 7"/>
          <p:cNvSpPr/>
          <p:nvPr/>
        </p:nvSpPr>
        <p:spPr>
          <a:xfrm>
            <a:off x="6292080" y="356400"/>
            <a:ext cx="271728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50 + 25 =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75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Ellipse 1"/>
          <p:cNvSpPr/>
          <p:nvPr/>
        </p:nvSpPr>
        <p:spPr>
          <a:xfrm rot="5400000">
            <a:off x="5574240" y="130032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8" name="Ellipse 6"/>
          <p:cNvSpPr/>
          <p:nvPr/>
        </p:nvSpPr>
        <p:spPr>
          <a:xfrm rot="5400000">
            <a:off x="5855040" y="130032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9" name="Ellipse 7"/>
          <p:cNvSpPr/>
          <p:nvPr/>
        </p:nvSpPr>
        <p:spPr>
          <a:xfrm rot="5400000">
            <a:off x="5574240" y="163116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0" name="Ellipse 8"/>
          <p:cNvSpPr/>
          <p:nvPr/>
        </p:nvSpPr>
        <p:spPr>
          <a:xfrm rot="5400000">
            <a:off x="5856480" y="163116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1" name="Ellipse 9"/>
          <p:cNvSpPr/>
          <p:nvPr/>
        </p:nvSpPr>
        <p:spPr>
          <a:xfrm rot="5400000">
            <a:off x="5292000" y="130032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2" name="Ellipse 10"/>
          <p:cNvSpPr/>
          <p:nvPr/>
        </p:nvSpPr>
        <p:spPr>
          <a:xfrm rot="5400000">
            <a:off x="5292000" y="163116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3" name="Ellipse 11"/>
          <p:cNvSpPr/>
          <p:nvPr/>
        </p:nvSpPr>
        <p:spPr>
          <a:xfrm rot="5400000">
            <a:off x="5574240" y="194184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4" name="Ellipse 13"/>
          <p:cNvSpPr/>
          <p:nvPr/>
        </p:nvSpPr>
        <p:spPr>
          <a:xfrm rot="5400000">
            <a:off x="5855040" y="194184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5" name="Ellipse 15"/>
          <p:cNvSpPr/>
          <p:nvPr/>
        </p:nvSpPr>
        <p:spPr>
          <a:xfrm rot="5400000">
            <a:off x="5574240" y="227232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6" name="Ellipse 16"/>
          <p:cNvSpPr/>
          <p:nvPr/>
        </p:nvSpPr>
        <p:spPr>
          <a:xfrm rot="5400000">
            <a:off x="5856480" y="227232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7" name="Ellipse 17"/>
          <p:cNvSpPr/>
          <p:nvPr/>
        </p:nvSpPr>
        <p:spPr>
          <a:xfrm rot="5400000">
            <a:off x="5292000" y="194184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8" name="Ellipse 18"/>
          <p:cNvSpPr/>
          <p:nvPr/>
        </p:nvSpPr>
        <p:spPr>
          <a:xfrm rot="5400000">
            <a:off x="5292000" y="227232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9" name="Ellipse 19"/>
          <p:cNvSpPr/>
          <p:nvPr/>
        </p:nvSpPr>
        <p:spPr>
          <a:xfrm rot="5400000">
            <a:off x="5574240" y="259776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0" name="Ellipse 20"/>
          <p:cNvSpPr/>
          <p:nvPr/>
        </p:nvSpPr>
        <p:spPr>
          <a:xfrm rot="5400000">
            <a:off x="5855040" y="259776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1" name="Ellipse 21"/>
          <p:cNvSpPr/>
          <p:nvPr/>
        </p:nvSpPr>
        <p:spPr>
          <a:xfrm rot="5400000">
            <a:off x="5574240" y="292860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2" name="Ellipse 22"/>
          <p:cNvSpPr/>
          <p:nvPr/>
        </p:nvSpPr>
        <p:spPr>
          <a:xfrm rot="5400000">
            <a:off x="5856480" y="292860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3" name="Ellipse 23"/>
          <p:cNvSpPr/>
          <p:nvPr/>
        </p:nvSpPr>
        <p:spPr>
          <a:xfrm rot="5400000">
            <a:off x="5292000" y="259776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4" name="Ellipse 24"/>
          <p:cNvSpPr/>
          <p:nvPr/>
        </p:nvSpPr>
        <p:spPr>
          <a:xfrm rot="5400000">
            <a:off x="5292000" y="292860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5" name="Ellipse 28"/>
          <p:cNvSpPr/>
          <p:nvPr/>
        </p:nvSpPr>
        <p:spPr>
          <a:xfrm rot="5400000">
            <a:off x="5574240" y="323928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6" name="Ellipse 29"/>
          <p:cNvSpPr/>
          <p:nvPr/>
        </p:nvSpPr>
        <p:spPr>
          <a:xfrm rot="5400000">
            <a:off x="5855040" y="323928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7" name="Ellipse 30"/>
          <p:cNvSpPr/>
          <p:nvPr/>
        </p:nvSpPr>
        <p:spPr>
          <a:xfrm rot="5400000">
            <a:off x="5574240" y="357012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8" name="Ellipse 31"/>
          <p:cNvSpPr/>
          <p:nvPr/>
        </p:nvSpPr>
        <p:spPr>
          <a:xfrm rot="5400000">
            <a:off x="5856480" y="357012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9" name="Ellipse 32"/>
          <p:cNvSpPr/>
          <p:nvPr/>
        </p:nvSpPr>
        <p:spPr>
          <a:xfrm rot="5400000">
            <a:off x="5292000" y="323928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0" name="Ellipse 33"/>
          <p:cNvSpPr/>
          <p:nvPr/>
        </p:nvSpPr>
        <p:spPr>
          <a:xfrm rot="5400000">
            <a:off x="5292000" y="357012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1" name="Ellipse 34"/>
          <p:cNvSpPr/>
          <p:nvPr/>
        </p:nvSpPr>
        <p:spPr>
          <a:xfrm rot="5400000">
            <a:off x="5574240" y="389844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2" name="Ellipse 36"/>
          <p:cNvSpPr/>
          <p:nvPr/>
        </p:nvSpPr>
        <p:spPr>
          <a:xfrm rot="5400000">
            <a:off x="5855040" y="389844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3" name="Ellipse 57"/>
          <p:cNvSpPr/>
          <p:nvPr/>
        </p:nvSpPr>
        <p:spPr>
          <a:xfrm rot="5400000">
            <a:off x="5574240" y="422892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4" name="Ellipse 58"/>
          <p:cNvSpPr/>
          <p:nvPr/>
        </p:nvSpPr>
        <p:spPr>
          <a:xfrm rot="5400000">
            <a:off x="5856480" y="422892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5" name="Ellipse 61"/>
          <p:cNvSpPr/>
          <p:nvPr/>
        </p:nvSpPr>
        <p:spPr>
          <a:xfrm rot="5400000">
            <a:off x="5292000" y="389844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6" name="Ellipse 69"/>
          <p:cNvSpPr/>
          <p:nvPr/>
        </p:nvSpPr>
        <p:spPr>
          <a:xfrm rot="5400000">
            <a:off x="5292000" y="422892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7" name="Ellipse 70"/>
          <p:cNvSpPr/>
          <p:nvPr/>
        </p:nvSpPr>
        <p:spPr>
          <a:xfrm rot="5400000">
            <a:off x="5574240" y="461988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8" name="Ellipse 71"/>
          <p:cNvSpPr/>
          <p:nvPr/>
        </p:nvSpPr>
        <p:spPr>
          <a:xfrm rot="5400000">
            <a:off x="5856480" y="461988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9" name="Ellipse 72"/>
          <p:cNvSpPr/>
          <p:nvPr/>
        </p:nvSpPr>
        <p:spPr>
          <a:xfrm rot="5400000">
            <a:off x="5292000" y="461988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0" name="Ellipse 73"/>
          <p:cNvSpPr/>
          <p:nvPr/>
        </p:nvSpPr>
        <p:spPr>
          <a:xfrm rot="5400000">
            <a:off x="5574240" y="499464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1" name="Ellipse 74"/>
          <p:cNvSpPr/>
          <p:nvPr/>
        </p:nvSpPr>
        <p:spPr>
          <a:xfrm rot="5400000">
            <a:off x="5855040" y="499464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2" name="Ellipse 75"/>
          <p:cNvSpPr/>
          <p:nvPr/>
        </p:nvSpPr>
        <p:spPr>
          <a:xfrm rot="5400000">
            <a:off x="5292000" y="499464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3" name="Rectangle : coins arrondis 1"/>
          <p:cNvSpPr/>
          <p:nvPr/>
        </p:nvSpPr>
        <p:spPr>
          <a:xfrm rot="5400000">
            <a:off x="3749040" y="2105280"/>
            <a:ext cx="3315240" cy="154908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4" name="Rectangle : coins arrondis 2"/>
          <p:cNvSpPr/>
          <p:nvPr/>
        </p:nvSpPr>
        <p:spPr>
          <a:xfrm rot="5400000">
            <a:off x="4552560" y="4616640"/>
            <a:ext cx="1724760" cy="156600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5" name="ZoneTexte 12"/>
          <p:cNvSpPr/>
          <p:nvPr/>
        </p:nvSpPr>
        <p:spPr>
          <a:xfrm>
            <a:off x="6239520" y="2822400"/>
            <a:ext cx="274320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10 ×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= 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Ellipse 76"/>
          <p:cNvSpPr/>
          <p:nvPr/>
        </p:nvSpPr>
        <p:spPr>
          <a:xfrm rot="5400000">
            <a:off x="4990320" y="129780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7" name="Ellipse 77"/>
          <p:cNvSpPr/>
          <p:nvPr/>
        </p:nvSpPr>
        <p:spPr>
          <a:xfrm rot="5400000">
            <a:off x="4990320" y="162864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8" name="Ellipse 78"/>
          <p:cNvSpPr/>
          <p:nvPr/>
        </p:nvSpPr>
        <p:spPr>
          <a:xfrm rot="5400000">
            <a:off x="4990320" y="193932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9" name="Ellipse 79"/>
          <p:cNvSpPr/>
          <p:nvPr/>
        </p:nvSpPr>
        <p:spPr>
          <a:xfrm rot="5400000">
            <a:off x="4990320" y="226980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0" name="Ellipse 80"/>
          <p:cNvSpPr/>
          <p:nvPr/>
        </p:nvSpPr>
        <p:spPr>
          <a:xfrm rot="5400000">
            <a:off x="4990320" y="259560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1" name="Ellipse 81"/>
          <p:cNvSpPr/>
          <p:nvPr/>
        </p:nvSpPr>
        <p:spPr>
          <a:xfrm rot="5400000">
            <a:off x="4990320" y="292608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2" name="Ellipse 82"/>
          <p:cNvSpPr/>
          <p:nvPr/>
        </p:nvSpPr>
        <p:spPr>
          <a:xfrm rot="5400000">
            <a:off x="4990320" y="323676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3" name="Ellipse 83"/>
          <p:cNvSpPr/>
          <p:nvPr/>
        </p:nvSpPr>
        <p:spPr>
          <a:xfrm rot="5400000">
            <a:off x="4990320" y="356760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4" name="Ellipse 84"/>
          <p:cNvSpPr/>
          <p:nvPr/>
        </p:nvSpPr>
        <p:spPr>
          <a:xfrm rot="5400000">
            <a:off x="4990320" y="389592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5" name="Ellipse 85"/>
          <p:cNvSpPr/>
          <p:nvPr/>
        </p:nvSpPr>
        <p:spPr>
          <a:xfrm rot="5400000">
            <a:off x="4990320" y="4226760"/>
            <a:ext cx="22464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6" name="Ellipse 86"/>
          <p:cNvSpPr/>
          <p:nvPr/>
        </p:nvSpPr>
        <p:spPr>
          <a:xfrm rot="5400000">
            <a:off x="5002560" y="461988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7" name="Ellipse 87"/>
          <p:cNvSpPr/>
          <p:nvPr/>
        </p:nvSpPr>
        <p:spPr>
          <a:xfrm rot="5400000">
            <a:off x="5002560" y="499464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8" name="Ellipse 88"/>
          <p:cNvSpPr/>
          <p:nvPr/>
        </p:nvSpPr>
        <p:spPr>
          <a:xfrm rot="5400000">
            <a:off x="4731120" y="129780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9" name="Ellipse 89"/>
          <p:cNvSpPr/>
          <p:nvPr/>
        </p:nvSpPr>
        <p:spPr>
          <a:xfrm rot="5400000">
            <a:off x="4731120" y="162864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0" name="Ellipse 90"/>
          <p:cNvSpPr/>
          <p:nvPr/>
        </p:nvSpPr>
        <p:spPr>
          <a:xfrm rot="5400000">
            <a:off x="4731120" y="193932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1" name="Ellipse 91"/>
          <p:cNvSpPr/>
          <p:nvPr/>
        </p:nvSpPr>
        <p:spPr>
          <a:xfrm rot="5400000">
            <a:off x="4731120" y="226980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2" name="Ellipse 92"/>
          <p:cNvSpPr/>
          <p:nvPr/>
        </p:nvSpPr>
        <p:spPr>
          <a:xfrm rot="5400000">
            <a:off x="4731120" y="259560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3" name="Ellipse 93"/>
          <p:cNvSpPr/>
          <p:nvPr/>
        </p:nvSpPr>
        <p:spPr>
          <a:xfrm rot="5400000">
            <a:off x="4731120" y="292608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4" name="Ellipse 94"/>
          <p:cNvSpPr/>
          <p:nvPr/>
        </p:nvSpPr>
        <p:spPr>
          <a:xfrm rot="5400000">
            <a:off x="4731120" y="323676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5" name="Ellipse 95"/>
          <p:cNvSpPr/>
          <p:nvPr/>
        </p:nvSpPr>
        <p:spPr>
          <a:xfrm rot="5400000">
            <a:off x="4731120" y="356760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6" name="Ellipse 96"/>
          <p:cNvSpPr/>
          <p:nvPr/>
        </p:nvSpPr>
        <p:spPr>
          <a:xfrm rot="5400000">
            <a:off x="4731120" y="389592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7" name="Ellipse 97"/>
          <p:cNvSpPr/>
          <p:nvPr/>
        </p:nvSpPr>
        <p:spPr>
          <a:xfrm rot="5400000">
            <a:off x="4730760" y="4226400"/>
            <a:ext cx="22464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8" name="Ellipse 98"/>
          <p:cNvSpPr/>
          <p:nvPr/>
        </p:nvSpPr>
        <p:spPr>
          <a:xfrm rot="5400000">
            <a:off x="4712760" y="461988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9" name="Ellipse 99"/>
          <p:cNvSpPr/>
          <p:nvPr/>
        </p:nvSpPr>
        <p:spPr>
          <a:xfrm rot="5400000">
            <a:off x="4712760" y="499464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0" name="Ellipse 100"/>
          <p:cNvSpPr/>
          <p:nvPr/>
        </p:nvSpPr>
        <p:spPr>
          <a:xfrm rot="5400000">
            <a:off x="5574240" y="532404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1" name="Ellipse 101"/>
          <p:cNvSpPr/>
          <p:nvPr/>
        </p:nvSpPr>
        <p:spPr>
          <a:xfrm rot="5400000">
            <a:off x="5855040" y="532404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2" name="Ellipse 102"/>
          <p:cNvSpPr/>
          <p:nvPr/>
        </p:nvSpPr>
        <p:spPr>
          <a:xfrm rot="5400000">
            <a:off x="5292000" y="532404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3" name="Ellipse 103"/>
          <p:cNvSpPr/>
          <p:nvPr/>
        </p:nvSpPr>
        <p:spPr>
          <a:xfrm rot="5400000">
            <a:off x="5002560" y="532404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4" name="Ellipse 104"/>
          <p:cNvSpPr/>
          <p:nvPr/>
        </p:nvSpPr>
        <p:spPr>
          <a:xfrm rot="5400000">
            <a:off x="4712760" y="532404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5" name="Ellipse 105"/>
          <p:cNvSpPr/>
          <p:nvPr/>
        </p:nvSpPr>
        <p:spPr>
          <a:xfrm rot="5400000">
            <a:off x="5574240" y="563076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6" name="Ellipse 106"/>
          <p:cNvSpPr/>
          <p:nvPr/>
        </p:nvSpPr>
        <p:spPr>
          <a:xfrm rot="5400000">
            <a:off x="5855040" y="563076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7" name="Ellipse 107"/>
          <p:cNvSpPr/>
          <p:nvPr/>
        </p:nvSpPr>
        <p:spPr>
          <a:xfrm rot="5400000">
            <a:off x="5292000" y="563076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8" name="Ellipse 108"/>
          <p:cNvSpPr/>
          <p:nvPr/>
        </p:nvSpPr>
        <p:spPr>
          <a:xfrm rot="5400000">
            <a:off x="5002560" y="563076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9" name="Ellipse 109"/>
          <p:cNvSpPr/>
          <p:nvPr/>
        </p:nvSpPr>
        <p:spPr>
          <a:xfrm rot="5400000">
            <a:off x="4712760" y="563076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0" name="Ellipse 110"/>
          <p:cNvSpPr/>
          <p:nvPr/>
        </p:nvSpPr>
        <p:spPr>
          <a:xfrm rot="5400000">
            <a:off x="5556600" y="593748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1" name="Ellipse 111"/>
          <p:cNvSpPr/>
          <p:nvPr/>
        </p:nvSpPr>
        <p:spPr>
          <a:xfrm rot="5400000">
            <a:off x="5837400" y="593748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2" name="Ellipse 112"/>
          <p:cNvSpPr/>
          <p:nvPr/>
        </p:nvSpPr>
        <p:spPr>
          <a:xfrm rot="5400000">
            <a:off x="5274360" y="593748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3" name="Ellipse 113"/>
          <p:cNvSpPr/>
          <p:nvPr/>
        </p:nvSpPr>
        <p:spPr>
          <a:xfrm rot="5400000">
            <a:off x="4984920" y="5937480"/>
            <a:ext cx="224280" cy="22428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4" name="Ellipse 114"/>
          <p:cNvSpPr/>
          <p:nvPr/>
        </p:nvSpPr>
        <p:spPr>
          <a:xfrm rot="5400000">
            <a:off x="4695120" y="5937480"/>
            <a:ext cx="224280" cy="2239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5" name="ZoneTexte 14"/>
          <p:cNvSpPr/>
          <p:nvPr/>
        </p:nvSpPr>
        <p:spPr>
          <a:xfrm>
            <a:off x="6416280" y="5368680"/>
            <a:ext cx="238140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5 ×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= 25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ZoneTexte 15"/>
          <p:cNvSpPr/>
          <p:nvPr/>
        </p:nvSpPr>
        <p:spPr>
          <a:xfrm>
            <a:off x="6259320" y="2101320"/>
            <a:ext cx="2778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10 fois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ZoneTexte 18"/>
          <p:cNvSpPr/>
          <p:nvPr/>
        </p:nvSpPr>
        <p:spPr>
          <a:xfrm>
            <a:off x="6243480" y="4711320"/>
            <a:ext cx="2778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5 fois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0" dur="indefinite" restart="never" nodeType="tmRoot">
          <p:childTnLst>
            <p:seq>
              <p:cTn id="91" dur="indefinite" nodeType="mainSeq">
                <p:childTnLst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6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6" dur="2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1" dur="2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6" dur="2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1" dur="2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6" dur="2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1" dur="2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6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379044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2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0" name="ZoneTexte 4"/>
          <p:cNvSpPr/>
          <p:nvPr/>
        </p:nvSpPr>
        <p:spPr>
          <a:xfrm>
            <a:off x="540000" y="1011600"/>
            <a:ext cx="269748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477 + 5 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4" name="Titre 4"/>
          <p:cNvSpPr txBox="1"/>
          <p:nvPr/>
        </p:nvSpPr>
        <p:spPr>
          <a:xfrm>
            <a:off x="4617360" y="348120"/>
            <a:ext cx="447156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5" name="ZoneTexte 19"/>
          <p:cNvSpPr/>
          <p:nvPr/>
        </p:nvSpPr>
        <p:spPr>
          <a:xfrm>
            <a:off x="4980600" y="145332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18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7" dur="indefinite" restart="never" nodeType="tmRoot">
          <p:childTnLst>
            <p:seq>
              <p:cTn id="168" dur="indefinite" nodeType="mainSeq">
                <p:childTnLst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3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8" name="ZoneTexte 3"/>
          <p:cNvSpPr/>
          <p:nvPr/>
        </p:nvSpPr>
        <p:spPr>
          <a:xfrm>
            <a:off x="798120" y="1011600"/>
            <a:ext cx="269748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477 + 5 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ZoneTexte 4"/>
          <p:cNvSpPr/>
          <p:nvPr/>
        </p:nvSpPr>
        <p:spPr>
          <a:xfrm>
            <a:off x="2183400" y="2498040"/>
            <a:ext cx="167976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3 +2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ZoneTexte 5"/>
          <p:cNvSpPr/>
          <p:nvPr/>
        </p:nvSpPr>
        <p:spPr>
          <a:xfrm>
            <a:off x="540000" y="2495520"/>
            <a:ext cx="198864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477+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ZoneTexte 6"/>
          <p:cNvSpPr/>
          <p:nvPr/>
        </p:nvSpPr>
        <p:spPr>
          <a:xfrm>
            <a:off x="1399320" y="5571360"/>
            <a:ext cx="161856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c00000"/>
                </a:solidFill>
                <a:latin typeface="Calibri"/>
              </a:rPr>
              <a:t>482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82" name="Groupe 10"/>
          <p:cNvGrpSpPr/>
          <p:nvPr/>
        </p:nvGrpSpPr>
        <p:grpSpPr>
          <a:xfrm>
            <a:off x="1270080" y="3459240"/>
            <a:ext cx="1132200" cy="848160"/>
            <a:chOff x="1270080" y="3459240"/>
            <a:chExt cx="1132200" cy="848160"/>
          </a:xfrm>
        </p:grpSpPr>
        <p:cxnSp>
          <p:nvCxnSpPr>
            <p:cNvPr id="283" name="Connecteur droit 11"/>
            <p:cNvCxnSpPr/>
            <p:nvPr/>
          </p:nvCxnSpPr>
          <p:spPr>
            <a:xfrm flipH="1" flipV="1">
              <a:off x="1270080" y="3459240"/>
              <a:ext cx="566280" cy="8362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284" name="Connecteur droit 12"/>
            <p:cNvCxnSpPr/>
            <p:nvPr/>
          </p:nvCxnSpPr>
          <p:spPr>
            <a:xfrm flipH="1">
              <a:off x="1836000" y="3471840"/>
              <a:ext cx="566640" cy="83592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285" name="Groupe 13"/>
          <p:cNvGrpSpPr/>
          <p:nvPr/>
        </p:nvGrpSpPr>
        <p:grpSpPr>
          <a:xfrm>
            <a:off x="2491560" y="1869120"/>
            <a:ext cx="980640" cy="841320"/>
            <a:chOff x="2491560" y="1869120"/>
            <a:chExt cx="980640" cy="841320"/>
          </a:xfrm>
        </p:grpSpPr>
        <p:cxnSp>
          <p:nvCxnSpPr>
            <p:cNvPr id="286" name="Connecteur droit 14"/>
            <p:cNvCxnSpPr/>
            <p:nvPr/>
          </p:nvCxnSpPr>
          <p:spPr>
            <a:xfrm>
              <a:off x="2981880" y="1881000"/>
              <a:ext cx="490680" cy="8298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287" name="Connecteur droit 15"/>
            <p:cNvCxnSpPr/>
            <p:nvPr/>
          </p:nvCxnSpPr>
          <p:spPr>
            <a:xfrm flipV="1">
              <a:off x="2491560" y="1869120"/>
              <a:ext cx="490680" cy="82908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288" name="ZoneTexte 16"/>
          <p:cNvSpPr/>
          <p:nvPr/>
        </p:nvSpPr>
        <p:spPr>
          <a:xfrm>
            <a:off x="723960" y="4077720"/>
            <a:ext cx="161856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480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ZoneTexte 17"/>
          <p:cNvSpPr/>
          <p:nvPr/>
        </p:nvSpPr>
        <p:spPr>
          <a:xfrm>
            <a:off x="2183400" y="4085280"/>
            <a:ext cx="16621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+2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90" name="Groupe 18"/>
          <p:cNvGrpSpPr/>
          <p:nvPr/>
        </p:nvGrpSpPr>
        <p:grpSpPr>
          <a:xfrm>
            <a:off x="1663560" y="4939200"/>
            <a:ext cx="1132200" cy="848160"/>
            <a:chOff x="1663560" y="4939200"/>
            <a:chExt cx="1132200" cy="848160"/>
          </a:xfrm>
        </p:grpSpPr>
        <p:cxnSp>
          <p:nvCxnSpPr>
            <p:cNvPr id="291" name="Connecteur droit 19"/>
            <p:cNvCxnSpPr/>
            <p:nvPr/>
          </p:nvCxnSpPr>
          <p:spPr>
            <a:xfrm flipH="1" flipV="1">
              <a:off x="1663560" y="4939200"/>
              <a:ext cx="566280" cy="8362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292" name="Connecteur droit 20"/>
            <p:cNvCxnSpPr/>
            <p:nvPr/>
          </p:nvCxnSpPr>
          <p:spPr>
            <a:xfrm flipH="1">
              <a:off x="2229480" y="4951800"/>
              <a:ext cx="566640" cy="83592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293" name=""/>
          <p:cNvSpPr/>
          <p:nvPr/>
        </p:nvSpPr>
        <p:spPr>
          <a:xfrm>
            <a:off x="3407040" y="3708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96" name="ZoneTexte 21"/>
          <p:cNvSpPr/>
          <p:nvPr/>
        </p:nvSpPr>
        <p:spPr>
          <a:xfrm>
            <a:off x="4551120" y="2471760"/>
            <a:ext cx="45032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97" name="Groupe 5"/>
          <p:cNvGrpSpPr/>
          <p:nvPr/>
        </p:nvGrpSpPr>
        <p:grpSpPr>
          <a:xfrm>
            <a:off x="4741920" y="3100680"/>
            <a:ext cx="1519200" cy="890280"/>
            <a:chOff x="4741920" y="3100680"/>
            <a:chExt cx="1519200" cy="890280"/>
          </a:xfrm>
        </p:grpSpPr>
        <p:sp>
          <p:nvSpPr>
            <p:cNvPr id="298" name="ZoneTexte 22"/>
            <p:cNvSpPr/>
            <p:nvPr/>
          </p:nvSpPr>
          <p:spPr>
            <a:xfrm>
              <a:off x="5143320" y="34138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40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9" name="Accolade ouvrante 4"/>
            <p:cNvSpPr/>
            <p:nvPr/>
          </p:nvSpPr>
          <p:spPr>
            <a:xfrm rot="16200000">
              <a:off x="5344920" y="24976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300" name="Groupe 6"/>
          <p:cNvGrpSpPr/>
          <p:nvPr/>
        </p:nvGrpSpPr>
        <p:grpSpPr>
          <a:xfrm>
            <a:off x="6604200" y="3102480"/>
            <a:ext cx="1519200" cy="890280"/>
            <a:chOff x="6604200" y="3102480"/>
            <a:chExt cx="1519200" cy="890280"/>
          </a:xfrm>
        </p:grpSpPr>
        <p:sp>
          <p:nvSpPr>
            <p:cNvPr id="301" name="ZoneTexte 25"/>
            <p:cNvSpPr/>
            <p:nvPr/>
          </p:nvSpPr>
          <p:spPr>
            <a:xfrm>
              <a:off x="7005600" y="34156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32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2" name="Accolade ouvrante 8"/>
            <p:cNvSpPr/>
            <p:nvPr/>
          </p:nvSpPr>
          <p:spPr>
            <a:xfrm rot="16200000">
              <a:off x="7207200" y="24994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303" name="ZoneTexte 26"/>
          <p:cNvSpPr/>
          <p:nvPr/>
        </p:nvSpPr>
        <p:spPr>
          <a:xfrm>
            <a:off x="8321400" y="2471760"/>
            <a:ext cx="82152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72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ZoneTexte 27"/>
          <p:cNvSpPr/>
          <p:nvPr/>
        </p:nvSpPr>
        <p:spPr>
          <a:xfrm>
            <a:off x="4980600" y="145332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18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4" dur="indefinite" restart="never" nodeType="tmRoot">
          <p:childTnLst>
            <p:seq>
              <p:cTn id="175" dur="indefinite" nodeType="mainSeq">
                <p:childTnLst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0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5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0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5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0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5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0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5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37771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2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7" name="ZoneTexte 4"/>
          <p:cNvSpPr/>
          <p:nvPr/>
        </p:nvSpPr>
        <p:spPr>
          <a:xfrm>
            <a:off x="180000" y="1011600"/>
            <a:ext cx="340128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1 282 + 9 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9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11" name="Titre 5"/>
          <p:cNvSpPr txBox="1"/>
          <p:nvPr/>
        </p:nvSpPr>
        <p:spPr>
          <a:xfrm>
            <a:off x="4617360" y="348120"/>
            <a:ext cx="447156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2" name="ZoneTexte 20"/>
          <p:cNvSpPr/>
          <p:nvPr/>
        </p:nvSpPr>
        <p:spPr>
          <a:xfrm>
            <a:off x="4980600" y="145332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6" dur="indefinite" restart="never" nodeType="tmRoot">
          <p:childTnLst>
            <p:seq>
              <p:cTn id="217" dur="indefinite" nodeType="mainSeq">
                <p:childTnLst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2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5" name="ZoneTexte 3"/>
          <p:cNvSpPr/>
          <p:nvPr/>
        </p:nvSpPr>
        <p:spPr>
          <a:xfrm>
            <a:off x="358200" y="1011600"/>
            <a:ext cx="35557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1 282 + 9  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ZoneTexte 4"/>
          <p:cNvSpPr/>
          <p:nvPr/>
        </p:nvSpPr>
        <p:spPr>
          <a:xfrm>
            <a:off x="2601360" y="2498040"/>
            <a:ext cx="175716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8 +1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ZoneTexte 5"/>
          <p:cNvSpPr/>
          <p:nvPr/>
        </p:nvSpPr>
        <p:spPr>
          <a:xfrm>
            <a:off x="180000" y="2495520"/>
            <a:ext cx="276660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1 282+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ZoneTexte 6"/>
          <p:cNvSpPr/>
          <p:nvPr/>
        </p:nvSpPr>
        <p:spPr>
          <a:xfrm>
            <a:off x="1563480" y="5672520"/>
            <a:ext cx="26143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c00000"/>
                </a:solidFill>
                <a:latin typeface="Calibri"/>
              </a:rPr>
              <a:t>1 291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19" name="Groupe 10"/>
          <p:cNvGrpSpPr/>
          <p:nvPr/>
        </p:nvGrpSpPr>
        <p:grpSpPr>
          <a:xfrm>
            <a:off x="1688040" y="3459240"/>
            <a:ext cx="1132200" cy="848160"/>
            <a:chOff x="1688040" y="3459240"/>
            <a:chExt cx="1132200" cy="848160"/>
          </a:xfrm>
        </p:grpSpPr>
        <p:cxnSp>
          <p:nvCxnSpPr>
            <p:cNvPr id="320" name="Connecteur droit 11"/>
            <p:cNvCxnSpPr/>
            <p:nvPr/>
          </p:nvCxnSpPr>
          <p:spPr>
            <a:xfrm flipH="1" flipV="1">
              <a:off x="1688040" y="3459240"/>
              <a:ext cx="566280" cy="8362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321" name="Connecteur droit 12"/>
            <p:cNvCxnSpPr/>
            <p:nvPr/>
          </p:nvCxnSpPr>
          <p:spPr>
            <a:xfrm flipH="1">
              <a:off x="2253960" y="3471840"/>
              <a:ext cx="566640" cy="83592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grpSp>
        <p:nvGrpSpPr>
          <p:cNvPr id="322" name="Groupe 13"/>
          <p:cNvGrpSpPr/>
          <p:nvPr/>
        </p:nvGrpSpPr>
        <p:grpSpPr>
          <a:xfrm>
            <a:off x="2909520" y="1869120"/>
            <a:ext cx="980640" cy="841320"/>
            <a:chOff x="2909520" y="1869120"/>
            <a:chExt cx="980640" cy="841320"/>
          </a:xfrm>
        </p:grpSpPr>
        <p:cxnSp>
          <p:nvCxnSpPr>
            <p:cNvPr id="323" name="Connecteur droit 14"/>
            <p:cNvCxnSpPr/>
            <p:nvPr/>
          </p:nvCxnSpPr>
          <p:spPr>
            <a:xfrm>
              <a:off x="3399840" y="1881000"/>
              <a:ext cx="490680" cy="82980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  <p:cxnSp>
          <p:nvCxnSpPr>
            <p:cNvPr id="324" name="Connecteur droit 15"/>
            <p:cNvCxnSpPr/>
            <p:nvPr/>
          </p:nvCxnSpPr>
          <p:spPr>
            <a:xfrm flipV="1">
              <a:off x="2909520" y="1869120"/>
              <a:ext cx="490680" cy="829080"/>
            </a:xfrm>
            <a:prstGeom prst="straightConnector1">
              <a:avLst/>
            </a:prstGeom>
            <a:ln w="19050">
              <a:solidFill>
                <a:srgbClr val="c00000"/>
              </a:solidFill>
            </a:ln>
          </p:spPr>
        </p:cxnSp>
      </p:grpSp>
      <p:sp>
        <p:nvSpPr>
          <p:cNvPr id="325" name="ZoneTexte 16"/>
          <p:cNvSpPr/>
          <p:nvPr/>
        </p:nvSpPr>
        <p:spPr>
          <a:xfrm>
            <a:off x="577800" y="4077720"/>
            <a:ext cx="218268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1 290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ZoneTexte 17"/>
          <p:cNvSpPr/>
          <p:nvPr/>
        </p:nvSpPr>
        <p:spPr>
          <a:xfrm>
            <a:off x="2601360" y="4085280"/>
            <a:ext cx="16621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+1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27" name="Groupe 18"/>
          <p:cNvGrpSpPr/>
          <p:nvPr/>
        </p:nvGrpSpPr>
        <p:grpSpPr>
          <a:xfrm>
            <a:off x="2081520" y="4939200"/>
            <a:ext cx="1132200" cy="848160"/>
            <a:chOff x="2081520" y="4939200"/>
            <a:chExt cx="1132200" cy="848160"/>
          </a:xfrm>
        </p:grpSpPr>
        <p:cxnSp>
          <p:nvCxnSpPr>
            <p:cNvPr id="328" name="Connecteur droit 19"/>
            <p:cNvCxnSpPr/>
            <p:nvPr/>
          </p:nvCxnSpPr>
          <p:spPr>
            <a:xfrm flipH="1" flipV="1">
              <a:off x="2081520" y="4939200"/>
              <a:ext cx="566280" cy="83628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  <p:cxnSp>
          <p:nvCxnSpPr>
            <p:cNvPr id="329" name="Connecteur droit 20"/>
            <p:cNvCxnSpPr/>
            <p:nvPr/>
          </p:nvCxnSpPr>
          <p:spPr>
            <a:xfrm flipH="1">
              <a:off x="2647440" y="4951800"/>
              <a:ext cx="566640" cy="835920"/>
            </a:xfrm>
            <a:prstGeom prst="straightConnector1">
              <a:avLst/>
            </a:prstGeom>
            <a:ln w="19050">
              <a:solidFill>
                <a:srgbClr val="4472c4"/>
              </a:solidFill>
            </a:ln>
          </p:spPr>
        </p:cxnSp>
      </p:grpSp>
      <p:sp>
        <p:nvSpPr>
          <p:cNvPr id="330" name=""/>
          <p:cNvSpPr/>
          <p:nvPr/>
        </p:nvSpPr>
        <p:spPr>
          <a:xfrm>
            <a:off x="3394080" y="3312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33" name="ZoneTexte 46"/>
          <p:cNvSpPr/>
          <p:nvPr/>
        </p:nvSpPr>
        <p:spPr>
          <a:xfrm>
            <a:off x="4551120" y="2471760"/>
            <a:ext cx="45032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34" name="Groupe 1"/>
          <p:cNvGrpSpPr/>
          <p:nvPr/>
        </p:nvGrpSpPr>
        <p:grpSpPr>
          <a:xfrm>
            <a:off x="4741920" y="3100680"/>
            <a:ext cx="1519200" cy="890280"/>
            <a:chOff x="4741920" y="3100680"/>
            <a:chExt cx="1519200" cy="890280"/>
          </a:xfrm>
        </p:grpSpPr>
        <p:sp>
          <p:nvSpPr>
            <p:cNvPr id="335" name="ZoneTexte 47"/>
            <p:cNvSpPr/>
            <p:nvPr/>
          </p:nvSpPr>
          <p:spPr>
            <a:xfrm>
              <a:off x="5143320" y="34138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60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36" name="Accolade ouvrante 1"/>
            <p:cNvSpPr/>
            <p:nvPr/>
          </p:nvSpPr>
          <p:spPr>
            <a:xfrm rot="16200000">
              <a:off x="5344920" y="24976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337" name="Groupe 2"/>
          <p:cNvGrpSpPr/>
          <p:nvPr/>
        </p:nvGrpSpPr>
        <p:grpSpPr>
          <a:xfrm>
            <a:off x="6604200" y="3102480"/>
            <a:ext cx="1519200" cy="890280"/>
            <a:chOff x="6604200" y="3102480"/>
            <a:chExt cx="1519200" cy="890280"/>
          </a:xfrm>
        </p:grpSpPr>
        <p:sp>
          <p:nvSpPr>
            <p:cNvPr id="338" name="ZoneTexte 48"/>
            <p:cNvSpPr/>
            <p:nvPr/>
          </p:nvSpPr>
          <p:spPr>
            <a:xfrm>
              <a:off x="7005600" y="34156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12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39" name="Accolade ouvrante 2"/>
            <p:cNvSpPr/>
            <p:nvPr/>
          </p:nvSpPr>
          <p:spPr>
            <a:xfrm rot="16200000">
              <a:off x="7207200" y="24994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340" name="ZoneTexte 49"/>
          <p:cNvSpPr/>
          <p:nvPr/>
        </p:nvSpPr>
        <p:spPr>
          <a:xfrm>
            <a:off x="8321400" y="2471760"/>
            <a:ext cx="82152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72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ZoneTexte 50"/>
          <p:cNvSpPr/>
          <p:nvPr/>
        </p:nvSpPr>
        <p:spPr>
          <a:xfrm>
            <a:off x="4980600" y="145332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3" dur="indefinite" restart="never" nodeType="tmRoot">
          <p:childTnLst>
            <p:seq>
              <p:cTn id="224" dur="indefinite" nodeType="mainSeq">
                <p:childTnLst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9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4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9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4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9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4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9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4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379044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2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4" name="ZoneTexte 4"/>
          <p:cNvSpPr/>
          <p:nvPr/>
        </p:nvSpPr>
        <p:spPr>
          <a:xfrm>
            <a:off x="180000" y="1011600"/>
            <a:ext cx="33595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600" spc="-1" strike="noStrike">
                <a:solidFill>
                  <a:srgbClr val="000000"/>
                </a:solidFill>
                <a:latin typeface="Calibri"/>
              </a:rPr>
              <a:t>5 096 + 8 </a:t>
            </a:r>
            <a:endParaRPr b="0" lang="fr-FR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"/>
          <p:cNvSpPr/>
          <p:nvPr/>
        </p:nvSpPr>
        <p:spPr>
          <a:xfrm>
            <a:off x="3420360" y="90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"/>
          <p:cNvSpPr/>
          <p:nvPr/>
        </p:nvSpPr>
        <p:spPr>
          <a:xfrm>
            <a:off x="7884360" y="90036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48" name="Titre 6"/>
          <p:cNvSpPr txBox="1"/>
          <p:nvPr/>
        </p:nvSpPr>
        <p:spPr>
          <a:xfrm>
            <a:off x="4617360" y="348120"/>
            <a:ext cx="447156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9" name="ZoneTexte 28"/>
          <p:cNvSpPr/>
          <p:nvPr/>
        </p:nvSpPr>
        <p:spPr>
          <a:xfrm>
            <a:off x="4980600" y="145332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15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65" dur="indefinite" restart="never" nodeType="tmRoot">
          <p:childTnLst>
            <p:seq>
              <p:cTn id="266" dur="indefinite" nodeType="mainSeq">
                <p:childTnLst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1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35</TotalTime>
  <Application>LibreOffice/7.4.3.2$Windows_X86_64 LibreOffice_project/1048a8393ae2eeec98dff31b5c133c5f1d08b890</Application>
  <AppVersion>15.0000</AppVersion>
  <Words>155</Words>
  <Paragraphs>65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2025-10-25T16:42:37Z</dcterms:modified>
  <cp:revision>53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12</vt:i4>
  </property>
</Properties>
</file>